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1" r:id="rId4"/>
  </p:sldMasterIdLst>
  <p:notesMasterIdLst>
    <p:notesMasterId r:id="rId25"/>
  </p:notesMasterIdLst>
  <p:handoutMasterIdLst>
    <p:handoutMasterId r:id="rId26"/>
  </p:handoutMasterIdLst>
  <p:sldIdLst>
    <p:sldId id="392" r:id="rId5"/>
    <p:sldId id="398" r:id="rId6"/>
    <p:sldId id="394" r:id="rId7"/>
    <p:sldId id="1279" r:id="rId8"/>
    <p:sldId id="397" r:id="rId9"/>
    <p:sldId id="1270" r:id="rId10"/>
    <p:sldId id="1266" r:id="rId11"/>
    <p:sldId id="1267" r:id="rId12"/>
    <p:sldId id="1268" r:id="rId13"/>
    <p:sldId id="1269" r:id="rId14"/>
    <p:sldId id="1271" r:id="rId15"/>
    <p:sldId id="396" r:id="rId16"/>
    <p:sldId id="1272" r:id="rId17"/>
    <p:sldId id="1273" r:id="rId18"/>
    <p:sldId id="1277" r:id="rId19"/>
    <p:sldId id="1278" r:id="rId20"/>
    <p:sldId id="1274" r:id="rId21"/>
    <p:sldId id="1275" r:id="rId22"/>
    <p:sldId id="1276" r:id="rId23"/>
    <p:sldId id="395"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B0A211-5527-C19C-080B-AAEB796312A6}" name="Capps, Michael (VDH)" initials="CM" userId="S::michael.capps@vdh.virginia.gov::d523167a-6dc6-4135-b296-9f90d3cdf3fc" providerId="AD"/>
  <p188:author id="{A10F1B1D-9186-66C7-F6BF-A9344939EB53}" name="Mills, Leah (GOV)" initials="ML" userId="S::leah.mills@governor.virginia.gov::61fac0dd-2a2d-4665-b9df-8f66496222c0" providerId="AD"/>
  <p188:author id="{1146A930-E1A6-408A-A951-693EEAF3CAE9}" name="Reppas, Maria (VDH)" initials="MR" userId="S::Maria.Reppas@vdh.virginia.gov::c6b87ba7-e24b-4766-a8f1-4efdc01b7724" providerId="AD"/>
  <p188:author id="{C943B532-5631-B035-37C8-CD39B69B08F7}" name="Meder, Rebecca (VDH)" initials="MR" userId="S::rebecca.meder@vdh.virginia.gov::4ea50e6a-8530-4e50-9a03-53002597afcd" providerId="AD"/>
  <p188:author id="{B4776334-5BB2-CC61-D33B-647BBA5A82C6}" name="Dunkel, Stephanie (VDH)" initials="DS" userId="S::stephanie.dunkel@vdh.virginia.gov::37a8e7d8-6a60-44f6-9ee4-f0888925730a" providerId="AD"/>
  <p188:author id="{AD7FE244-C7EC-E0A6-B6DF-0AE8D447191A}" name="Forlano, Laurie (VDH)" initials="FL" userId="S::laurie.forlano@vdh.virginia.gov::cf883640-540a-4157-9762-cf5e98e21867" providerId="AD"/>
  <p188:author id="{C0543461-B595-60B1-A8CD-0348AE356358}" name="Scott, Kimberly (VDH)" initials="SK" userId="S::kimberly.scott@vdh.virginia.gov::ee7d44d1-ae0c-4f5c-8f1d-a63b790e216e" providerId="AD"/>
  <p188:author id="{6984DE6B-A1E9-1ADB-B09A-471570D09DF4}" name="Fisher, Lindsay (GOV)" initials="LF" userId="S::Lindsay.Fisher@governor.virginia.gov::53c5826b-a7f3-45c1-98a9-b692c015c9b9" providerId="AD"/>
  <p188:author id="{A60A0D93-9A93-B956-726C-3DBDF0F1912A}" name="Yoo, Sirah (VDH)" initials="YS(" userId="S::Sirah.Yoo@vdh.virginia.gov::6f8f7e69-3ed6-4098-b985-8048f835f849" providerId="AD"/>
  <p188:author id="{27978A9F-4A00-D579-4147-98FAAC53C192}" name="Capps, Michael (VDH)" initials="MC" userId="S::Michael.Capps@vdh.virginia.gov::d523167a-6dc6-4135-b296-9f90d3cdf3fc" providerId="AD"/>
  <p188:author id="{76EC83A3-CD55-C8AC-B511-AB8AEDCA32FA}" name="Stephens, Katie (VDH)" initials="KS" userId="S::Katie.Stephens@vdh.virginia.gov::7f7ff961-fabb-42db-ae07-28b802a0940a" providerId="AD"/>
  <p188:author id="{A3A35CAF-3E82-1B4F-0715-7829D9403B47}" name="Reppas, Maria (VDH)" initials="RM" userId="S::maria.reppas@vdh.virginia.gov::c6b87ba7-e24b-4766-a8f1-4efdc01b7724" providerId="AD"/>
  <p188:author id="{473C64AF-94BA-E519-BFFE-41319C91B5F3}" name="Crawford, Brookie (VDH)" initials="CB" userId="S::brookie.crawford@vdh.virginia.gov::cd31ca78-38f7-4f0c-b89e-9c9cb9c16320" providerId="AD"/>
  <p188:author id="{86FF88D2-7D99-AF6A-16FD-3A0F7F24304C}" name="Yoo, Sirah (VDH)" initials="YS" userId="S::sirah.yoo@vdh.virginia.gov::6f8f7e69-3ed6-4098-b985-8048f835f849" providerId="AD"/>
  <p188:author id="{71999DDC-C7F8-86C1-43BD-8DCA1237CBEA}" name="Shelton, Karen (VDH)" initials="SK" userId="S::karen.shelton@vdh.virginia.gov::387aa549-fba8-4fdc-8aea-19195ed7070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94B"/>
    <a:srgbClr val="757575"/>
    <a:srgbClr val="454545"/>
    <a:srgbClr val="006298"/>
    <a:srgbClr val="C8102E"/>
    <a:srgbClr val="1B1B1B"/>
    <a:srgbClr val="707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33" autoAdjust="0"/>
    <p:restoredTop sz="94660"/>
  </p:normalViewPr>
  <p:slideViewPr>
    <p:cSldViewPr snapToGrid="0" showGuides="1">
      <p:cViewPr varScale="1">
        <p:scale>
          <a:sx n="105" d="100"/>
          <a:sy n="105" d="100"/>
        </p:scale>
        <p:origin x="318" y="78"/>
      </p:cViewPr>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9BEA35-EC37-3A3D-778F-C817C7FB8E32}"/>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BD572CAD-823D-957A-6B0E-273E780922D4}"/>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268304B-45FE-42F4-AFF7-E9A41D8BC33B}" type="datetimeFigureOut">
              <a:rPr lang="en-US" smtClean="0"/>
              <a:t>7/2/2026</a:t>
            </a:fld>
            <a:endParaRPr lang="en-US"/>
          </a:p>
        </p:txBody>
      </p:sp>
      <p:sp>
        <p:nvSpPr>
          <p:cNvPr id="4" name="Footer Placeholder 3">
            <a:extLst>
              <a:ext uri="{FF2B5EF4-FFF2-40B4-BE49-F238E27FC236}">
                <a16:creationId xmlns:a16="http://schemas.microsoft.com/office/drawing/2014/main" id="{00AEC29F-CA1C-A451-2230-5C7CAA161760}"/>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656AE6B-4AD7-94C6-0C9E-A967BD6D3D3C}"/>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447212D-D717-4DD3-A512-064290E967E8}" type="slidenum">
              <a:rPr lang="en-US" smtClean="0"/>
              <a:t>‹#›</a:t>
            </a:fld>
            <a:endParaRPr lang="en-US"/>
          </a:p>
        </p:txBody>
      </p:sp>
    </p:spTree>
    <p:extLst>
      <p:ext uri="{BB962C8B-B14F-4D97-AF65-F5344CB8AC3E}">
        <p14:creationId xmlns:p14="http://schemas.microsoft.com/office/powerpoint/2010/main" val="294204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417E5F1-DCA2-4A00-859C-D7479AC0E8A7}" type="datetimeFigureOut">
              <a:t>7/2/2026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12C5BDE-A03C-4034-990E-960508C39DA5}" type="slidenum">
              <a:t>‹#›</a:t>
            </a:fld>
            <a:endParaRPr lang="en-US"/>
          </a:p>
        </p:txBody>
      </p:sp>
    </p:spTree>
    <p:extLst>
      <p:ext uri="{BB962C8B-B14F-4D97-AF65-F5344CB8AC3E}">
        <p14:creationId xmlns:p14="http://schemas.microsoft.com/office/powerpoint/2010/main" val="370215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B06AE-B30F-0016-D075-A1191848F6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946A53-2CB0-A087-7000-00E23ED926CF}"/>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50251D7-C8B9-60E2-EB92-B50037D8301F}"/>
              </a:ext>
            </a:extLst>
          </p:cNvPr>
          <p:cNvSpPr>
            <a:spLocks noGrp="1"/>
          </p:cNvSpPr>
          <p:nvPr>
            <p:ph type="body" idx="1"/>
          </p:nvPr>
        </p:nvSpPr>
        <p:spPr/>
        <p:txBody>
          <a:bodyPr/>
          <a:lstStyle/>
          <a:p>
            <a:endParaRPr lang="en-US">
              <a:latin typeface="Calibri"/>
              <a:ea typeface="Calibri"/>
              <a:cs typeface="Calibri"/>
            </a:endParaRPr>
          </a:p>
        </p:txBody>
      </p:sp>
    </p:spTree>
    <p:extLst>
      <p:ext uri="{BB962C8B-B14F-4D97-AF65-F5344CB8AC3E}">
        <p14:creationId xmlns:p14="http://schemas.microsoft.com/office/powerpoint/2010/main" val="3542516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10</a:t>
            </a:fld>
            <a:endParaRPr lang="en-US"/>
          </a:p>
        </p:txBody>
      </p:sp>
    </p:spTree>
    <p:extLst>
      <p:ext uri="{BB962C8B-B14F-4D97-AF65-F5344CB8AC3E}">
        <p14:creationId xmlns:p14="http://schemas.microsoft.com/office/powerpoint/2010/main" val="34613167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11</a:t>
            </a:fld>
            <a:endParaRPr lang="en-US"/>
          </a:p>
        </p:txBody>
      </p:sp>
    </p:spTree>
    <p:extLst>
      <p:ext uri="{BB962C8B-B14F-4D97-AF65-F5344CB8AC3E}">
        <p14:creationId xmlns:p14="http://schemas.microsoft.com/office/powerpoint/2010/main" val="176952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12</a:t>
            </a:fld>
            <a:endParaRPr lang="en-US"/>
          </a:p>
        </p:txBody>
      </p:sp>
    </p:spTree>
    <p:extLst>
      <p:ext uri="{BB962C8B-B14F-4D97-AF65-F5344CB8AC3E}">
        <p14:creationId xmlns:p14="http://schemas.microsoft.com/office/powerpoint/2010/main" val="22356916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13</a:t>
            </a:fld>
            <a:endParaRPr lang="en-US"/>
          </a:p>
        </p:txBody>
      </p:sp>
    </p:spTree>
    <p:extLst>
      <p:ext uri="{BB962C8B-B14F-4D97-AF65-F5344CB8AC3E}">
        <p14:creationId xmlns:p14="http://schemas.microsoft.com/office/powerpoint/2010/main" val="172762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14</a:t>
            </a:fld>
            <a:endParaRPr lang="en-US"/>
          </a:p>
        </p:txBody>
      </p:sp>
    </p:spTree>
    <p:extLst>
      <p:ext uri="{BB962C8B-B14F-4D97-AF65-F5344CB8AC3E}">
        <p14:creationId xmlns:p14="http://schemas.microsoft.com/office/powerpoint/2010/main" val="2818500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2C5BDE-A03C-4034-990E-960508C39DA5}" type="slidenum">
              <a:rPr lang="en-US" smtClean="0"/>
              <a:t>15</a:t>
            </a:fld>
            <a:endParaRPr lang="en-US"/>
          </a:p>
        </p:txBody>
      </p:sp>
    </p:spTree>
    <p:extLst>
      <p:ext uri="{BB962C8B-B14F-4D97-AF65-F5344CB8AC3E}">
        <p14:creationId xmlns:p14="http://schemas.microsoft.com/office/powerpoint/2010/main" val="1384443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BC9BF-8D1C-A79E-906A-70E0B48272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3E0CA8-1C56-E4E2-96FB-E8BD40562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0ED00-A874-E300-9F22-9E503D283625}"/>
              </a:ext>
            </a:extLst>
          </p:cNvPr>
          <p:cNvSpPr>
            <a:spLocks noGrp="1"/>
          </p:cNvSpPr>
          <p:nvPr>
            <p:ph type="body" idx="1"/>
          </p:nvPr>
        </p:nvSpPr>
        <p:spPr/>
        <p:txBody>
          <a:bodyPr/>
          <a:lstStyle/>
          <a:p>
            <a:pPr defTabSz="931774">
              <a:defRPr/>
            </a:pPr>
            <a:endParaRPr lang="en-US" dirty="0"/>
          </a:p>
        </p:txBody>
      </p:sp>
      <p:sp>
        <p:nvSpPr>
          <p:cNvPr id="4" name="Slide Number Placeholder 3">
            <a:extLst>
              <a:ext uri="{FF2B5EF4-FFF2-40B4-BE49-F238E27FC236}">
                <a16:creationId xmlns:a16="http://schemas.microsoft.com/office/drawing/2014/main" id="{C19C5B4C-0E2B-FCAA-C6A8-025FCD4A8466}"/>
              </a:ext>
            </a:extLst>
          </p:cNvPr>
          <p:cNvSpPr>
            <a:spLocks noGrp="1"/>
          </p:cNvSpPr>
          <p:nvPr>
            <p:ph type="sldNum" sz="quarter" idx="5"/>
          </p:nvPr>
        </p:nvSpPr>
        <p:spPr/>
        <p:txBody>
          <a:bodyPr/>
          <a:lstStyle/>
          <a:p>
            <a:fld id="{012C5BDE-A03C-4034-990E-960508C39DA5}" type="slidenum">
              <a:rPr lang="en-US" smtClean="0"/>
              <a:t>16</a:t>
            </a:fld>
            <a:endParaRPr lang="en-US"/>
          </a:p>
        </p:txBody>
      </p:sp>
    </p:spTree>
    <p:extLst>
      <p:ext uri="{BB962C8B-B14F-4D97-AF65-F5344CB8AC3E}">
        <p14:creationId xmlns:p14="http://schemas.microsoft.com/office/powerpoint/2010/main" val="377220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17</a:t>
            </a:fld>
            <a:endParaRPr lang="en-US"/>
          </a:p>
        </p:txBody>
      </p:sp>
    </p:spTree>
    <p:extLst>
      <p:ext uri="{BB962C8B-B14F-4D97-AF65-F5344CB8AC3E}">
        <p14:creationId xmlns:p14="http://schemas.microsoft.com/office/powerpoint/2010/main" val="1310043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18</a:t>
            </a:fld>
            <a:endParaRPr lang="en-US"/>
          </a:p>
        </p:txBody>
      </p:sp>
    </p:spTree>
    <p:extLst>
      <p:ext uri="{BB962C8B-B14F-4D97-AF65-F5344CB8AC3E}">
        <p14:creationId xmlns:p14="http://schemas.microsoft.com/office/powerpoint/2010/main" val="16409049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19</a:t>
            </a:fld>
            <a:endParaRPr lang="en-US"/>
          </a:p>
        </p:txBody>
      </p:sp>
    </p:spTree>
    <p:extLst>
      <p:ext uri="{BB962C8B-B14F-4D97-AF65-F5344CB8AC3E}">
        <p14:creationId xmlns:p14="http://schemas.microsoft.com/office/powerpoint/2010/main" val="2582299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2C5BDE-A03C-4034-990E-960508C39DA5}" type="slidenum">
              <a:rPr lang="en-US" smtClean="0"/>
              <a:t>2</a:t>
            </a:fld>
            <a:endParaRPr lang="en-US"/>
          </a:p>
        </p:txBody>
      </p:sp>
    </p:spTree>
    <p:extLst>
      <p:ext uri="{BB962C8B-B14F-4D97-AF65-F5344CB8AC3E}">
        <p14:creationId xmlns:p14="http://schemas.microsoft.com/office/powerpoint/2010/main" val="18282206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20</a:t>
            </a:fld>
            <a:endParaRPr lang="en-US"/>
          </a:p>
        </p:txBody>
      </p:sp>
    </p:spTree>
    <p:extLst>
      <p:ext uri="{BB962C8B-B14F-4D97-AF65-F5344CB8AC3E}">
        <p14:creationId xmlns:p14="http://schemas.microsoft.com/office/powerpoint/2010/main" val="4231657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3</a:t>
            </a:fld>
            <a:endParaRPr lang="en-US"/>
          </a:p>
        </p:txBody>
      </p:sp>
    </p:spTree>
    <p:extLst>
      <p:ext uri="{BB962C8B-B14F-4D97-AF65-F5344CB8AC3E}">
        <p14:creationId xmlns:p14="http://schemas.microsoft.com/office/powerpoint/2010/main" val="4235724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4</a:t>
            </a:fld>
            <a:endParaRPr lang="en-US"/>
          </a:p>
        </p:txBody>
      </p:sp>
    </p:spTree>
    <p:extLst>
      <p:ext uri="{BB962C8B-B14F-4D97-AF65-F5344CB8AC3E}">
        <p14:creationId xmlns:p14="http://schemas.microsoft.com/office/powerpoint/2010/main" val="3440686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5</a:t>
            </a:fld>
            <a:endParaRPr lang="en-US"/>
          </a:p>
        </p:txBody>
      </p:sp>
    </p:spTree>
    <p:extLst>
      <p:ext uri="{BB962C8B-B14F-4D97-AF65-F5344CB8AC3E}">
        <p14:creationId xmlns:p14="http://schemas.microsoft.com/office/powerpoint/2010/main" val="3417116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6</a:t>
            </a:fld>
            <a:endParaRPr lang="en-US"/>
          </a:p>
        </p:txBody>
      </p:sp>
    </p:spTree>
    <p:extLst>
      <p:ext uri="{BB962C8B-B14F-4D97-AF65-F5344CB8AC3E}">
        <p14:creationId xmlns:p14="http://schemas.microsoft.com/office/powerpoint/2010/main" val="1729143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7</a:t>
            </a:fld>
            <a:endParaRPr lang="en-US"/>
          </a:p>
        </p:txBody>
      </p:sp>
    </p:spTree>
    <p:extLst>
      <p:ext uri="{BB962C8B-B14F-4D97-AF65-F5344CB8AC3E}">
        <p14:creationId xmlns:p14="http://schemas.microsoft.com/office/powerpoint/2010/main" val="8159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8</a:t>
            </a:fld>
            <a:endParaRPr lang="en-US"/>
          </a:p>
        </p:txBody>
      </p:sp>
    </p:spTree>
    <p:extLst>
      <p:ext uri="{BB962C8B-B14F-4D97-AF65-F5344CB8AC3E}">
        <p14:creationId xmlns:p14="http://schemas.microsoft.com/office/powerpoint/2010/main" val="2775411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12C5BDE-A03C-4034-990E-960508C39DA5}" type="slidenum">
              <a:rPr lang="en-US" smtClean="0"/>
              <a:t>9</a:t>
            </a:fld>
            <a:endParaRPr lang="en-US"/>
          </a:p>
        </p:txBody>
      </p:sp>
    </p:spTree>
    <p:extLst>
      <p:ext uri="{BB962C8B-B14F-4D97-AF65-F5344CB8AC3E}">
        <p14:creationId xmlns:p14="http://schemas.microsoft.com/office/powerpoint/2010/main" val="22607087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reserve="1">
  <p:cSld name="Title slide">
    <p:bg>
      <p:bgPr>
        <a:solidFill>
          <a:srgbClr val="13294B"/>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00" y="1408333"/>
            <a:ext cx="11360800" cy="23212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800"/>
              <a:buFont typeface="Libre Franklin"/>
              <a:buNone/>
              <a:defRPr sz="6400" b="1">
                <a:solidFill>
                  <a:schemeClr val="lt1"/>
                </a:solidFill>
                <a:latin typeface="+mj-lt"/>
                <a:ea typeface="Libre Franklin"/>
                <a:cs typeface="Libre Franklin"/>
                <a:sym typeface="Libre Franklin"/>
              </a:defRPr>
            </a:lvl1pPr>
            <a:lvl2pPr lvl="1">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2pPr>
            <a:lvl3pPr lvl="2">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3pPr>
            <a:lvl4pPr lvl="3">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4pPr>
            <a:lvl5pPr lvl="4">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5pPr>
            <a:lvl6pPr lvl="5">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6pPr>
            <a:lvl7pPr lvl="6">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7pPr>
            <a:lvl8pPr lvl="7">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8pPr>
            <a:lvl9pPr lvl="8">
              <a:spcBef>
                <a:spcPts val="0"/>
              </a:spcBef>
              <a:spcAft>
                <a:spcPts val="0"/>
              </a:spcAft>
              <a:buClr>
                <a:schemeClr val="lt1"/>
              </a:buClr>
              <a:buSzPts val="5200"/>
              <a:buFont typeface="Roboto"/>
              <a:buNone/>
              <a:defRPr sz="6933">
                <a:solidFill>
                  <a:schemeClr val="lt1"/>
                </a:solidFill>
                <a:latin typeface="Roboto"/>
                <a:ea typeface="Roboto"/>
                <a:cs typeface="Roboto"/>
                <a:sym typeface="Roboto"/>
              </a:defRPr>
            </a:lvl9pPr>
          </a:lstStyle>
          <a:p>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400"/>
              <a:buFont typeface="Roboto"/>
              <a:buNone/>
              <a:defRPr sz="3200">
                <a:solidFill>
                  <a:schemeClr val="lt1"/>
                </a:solidFill>
                <a:latin typeface="Arial" panose="020B0604020202020204" pitchFamily="34" charset="0"/>
                <a:ea typeface="Roboto"/>
                <a:cs typeface="Arial" panose="020B0604020202020204" pitchFamily="34" charset="0"/>
                <a:sym typeface="Roboto"/>
              </a:defRPr>
            </a:lvl1pPr>
            <a:lvl2pPr lvl="1">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2pPr>
            <a:lvl3pPr lvl="2">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3pPr>
            <a:lvl4pPr lvl="3">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4pPr>
            <a:lvl5pPr lvl="4">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5pPr>
            <a:lvl6pPr lvl="5">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6pPr>
            <a:lvl7pPr lvl="6">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7pPr>
            <a:lvl8pPr lvl="7">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8pPr>
            <a:lvl9pPr lvl="8">
              <a:lnSpc>
                <a:spcPct val="100000"/>
              </a:lnSpc>
              <a:spcBef>
                <a:spcPts val="0"/>
              </a:spcBef>
              <a:spcAft>
                <a:spcPts val="0"/>
              </a:spcAft>
              <a:buClr>
                <a:schemeClr val="lt1"/>
              </a:buClr>
              <a:buSzPts val="2800"/>
              <a:buFont typeface="Roboto"/>
              <a:buNone/>
              <a:defRPr sz="3733">
                <a:solidFill>
                  <a:schemeClr val="lt1"/>
                </a:solidFill>
                <a:latin typeface="Roboto"/>
                <a:ea typeface="Roboto"/>
                <a:cs typeface="Roboto"/>
                <a:sym typeface="Roboto"/>
              </a:defRPr>
            </a:lvl9pPr>
          </a:lstStyle>
          <a:p>
            <a:endParaRPr/>
          </a:p>
        </p:txBody>
      </p:sp>
      <p:cxnSp>
        <p:nvCxnSpPr>
          <p:cNvPr id="13" name="Google Shape;13;p2"/>
          <p:cNvCxnSpPr/>
          <p:nvPr/>
        </p:nvCxnSpPr>
        <p:spPr>
          <a:xfrm>
            <a:off x="2355867" y="463300"/>
            <a:ext cx="9422400" cy="0"/>
          </a:xfrm>
          <a:prstGeom prst="straightConnector1">
            <a:avLst/>
          </a:prstGeom>
          <a:noFill/>
          <a:ln w="9525" cap="flat" cmpd="sng">
            <a:solidFill>
              <a:schemeClr val="lt1"/>
            </a:solidFill>
            <a:prstDash val="solid"/>
            <a:round/>
            <a:headEnd type="none" w="med" len="med"/>
            <a:tailEnd type="none" w="med" len="med"/>
          </a:ln>
        </p:spPr>
      </p:cxnSp>
      <p:pic>
        <p:nvPicPr>
          <p:cNvPr id="14" name="Google Shape;14;p2"/>
          <p:cNvPicPr preferRelativeResize="0">
            <a:picLocks noChangeAspect="1"/>
          </p:cNvPicPr>
          <p:nvPr/>
        </p:nvPicPr>
        <p:blipFill rotWithShape="1">
          <a:blip r:embed="rId2">
            <a:alphaModFix/>
          </a:blip>
          <a:srcRect/>
          <a:stretch/>
        </p:blipFill>
        <p:spPr>
          <a:xfrm>
            <a:off x="415600" y="273234"/>
            <a:ext cx="1814925" cy="380133"/>
          </a:xfrm>
          <a:prstGeom prst="rect">
            <a:avLst/>
          </a:prstGeom>
          <a:noFill/>
          <a:ln>
            <a:noFill/>
          </a:ln>
        </p:spPr>
      </p:pic>
      <p:sp>
        <p:nvSpPr>
          <p:cNvPr id="3" name="Google Shape;37;p6">
            <a:extLst>
              <a:ext uri="{FF2B5EF4-FFF2-40B4-BE49-F238E27FC236}">
                <a16:creationId xmlns:a16="http://schemas.microsoft.com/office/drawing/2014/main" id="{880FAFAC-0ED6-5EFB-FBB4-AB3D695A2949}"/>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chemeClr val="bg1"/>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1319522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reserve="1">
  <p:cSld name="Section 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15600" y="1297000"/>
            <a:ext cx="11360800" cy="2286800"/>
          </a:xfrm>
          <a:prstGeom prst="rect">
            <a:avLst/>
          </a:prstGeom>
        </p:spPr>
        <p:txBody>
          <a:bodyPr spcFirstLastPara="1" wrap="square" lIns="91425" tIns="91425" rIns="91425" bIns="91425" anchor="b" anchorCtr="0">
            <a:noAutofit/>
          </a:bodyPr>
          <a:lstStyle>
            <a:lvl1pPr lvl="0">
              <a:spcBef>
                <a:spcPts val="0"/>
              </a:spcBef>
              <a:spcAft>
                <a:spcPts val="0"/>
              </a:spcAft>
              <a:buClr>
                <a:srgbClr val="00245D"/>
              </a:buClr>
              <a:buSzPts val="3600"/>
              <a:buFont typeface="Libre Franklin"/>
              <a:buNone/>
              <a:defRPr sz="4800" b="1">
                <a:solidFill>
                  <a:srgbClr val="00245D"/>
                </a:solidFill>
                <a:latin typeface="+mj-lt"/>
                <a:ea typeface="Libre Franklin"/>
                <a:cs typeface="Libre Franklin"/>
                <a:sym typeface="Libre Franklin"/>
              </a:defRPr>
            </a:lvl1pPr>
            <a:lvl2pPr lvl="1" algn="ctr">
              <a:spcBef>
                <a:spcPts val="0"/>
              </a:spcBef>
              <a:spcAft>
                <a:spcPts val="0"/>
              </a:spcAft>
              <a:buSzPts val="3600"/>
              <a:buFont typeface="Libre Franklin"/>
              <a:buNone/>
              <a:defRPr sz="4800">
                <a:latin typeface="Libre Franklin"/>
                <a:ea typeface="Libre Franklin"/>
                <a:cs typeface="Libre Franklin"/>
                <a:sym typeface="Libre Franklin"/>
              </a:defRPr>
            </a:lvl2pPr>
            <a:lvl3pPr lvl="2" algn="ctr">
              <a:spcBef>
                <a:spcPts val="0"/>
              </a:spcBef>
              <a:spcAft>
                <a:spcPts val="0"/>
              </a:spcAft>
              <a:buSzPts val="3600"/>
              <a:buFont typeface="Libre Franklin"/>
              <a:buNone/>
              <a:defRPr sz="4800">
                <a:latin typeface="Libre Franklin"/>
                <a:ea typeface="Libre Franklin"/>
                <a:cs typeface="Libre Franklin"/>
                <a:sym typeface="Libre Franklin"/>
              </a:defRPr>
            </a:lvl3pPr>
            <a:lvl4pPr lvl="3" algn="ctr">
              <a:spcBef>
                <a:spcPts val="0"/>
              </a:spcBef>
              <a:spcAft>
                <a:spcPts val="0"/>
              </a:spcAft>
              <a:buSzPts val="3600"/>
              <a:buFont typeface="Libre Franklin"/>
              <a:buNone/>
              <a:defRPr sz="4800">
                <a:latin typeface="Libre Franklin"/>
                <a:ea typeface="Libre Franklin"/>
                <a:cs typeface="Libre Franklin"/>
                <a:sym typeface="Libre Franklin"/>
              </a:defRPr>
            </a:lvl4pPr>
            <a:lvl5pPr lvl="4" algn="ctr">
              <a:spcBef>
                <a:spcPts val="0"/>
              </a:spcBef>
              <a:spcAft>
                <a:spcPts val="0"/>
              </a:spcAft>
              <a:buSzPts val="3600"/>
              <a:buFont typeface="Libre Franklin"/>
              <a:buNone/>
              <a:defRPr sz="4800">
                <a:latin typeface="Libre Franklin"/>
                <a:ea typeface="Libre Franklin"/>
                <a:cs typeface="Libre Franklin"/>
                <a:sym typeface="Libre Franklin"/>
              </a:defRPr>
            </a:lvl5pPr>
            <a:lvl6pPr lvl="5" algn="ctr">
              <a:spcBef>
                <a:spcPts val="0"/>
              </a:spcBef>
              <a:spcAft>
                <a:spcPts val="0"/>
              </a:spcAft>
              <a:buSzPts val="3600"/>
              <a:buFont typeface="Libre Franklin"/>
              <a:buNone/>
              <a:defRPr sz="4800">
                <a:latin typeface="Libre Franklin"/>
                <a:ea typeface="Libre Franklin"/>
                <a:cs typeface="Libre Franklin"/>
                <a:sym typeface="Libre Franklin"/>
              </a:defRPr>
            </a:lvl6pPr>
            <a:lvl7pPr lvl="6" algn="ctr">
              <a:spcBef>
                <a:spcPts val="0"/>
              </a:spcBef>
              <a:spcAft>
                <a:spcPts val="0"/>
              </a:spcAft>
              <a:buSzPts val="3600"/>
              <a:buFont typeface="Libre Franklin"/>
              <a:buNone/>
              <a:defRPr sz="4800">
                <a:latin typeface="Libre Franklin"/>
                <a:ea typeface="Libre Franklin"/>
                <a:cs typeface="Libre Franklin"/>
                <a:sym typeface="Libre Franklin"/>
              </a:defRPr>
            </a:lvl7pPr>
            <a:lvl8pPr lvl="7" algn="ctr">
              <a:spcBef>
                <a:spcPts val="0"/>
              </a:spcBef>
              <a:spcAft>
                <a:spcPts val="0"/>
              </a:spcAft>
              <a:buSzPts val="3600"/>
              <a:buFont typeface="Libre Franklin"/>
              <a:buNone/>
              <a:defRPr sz="4800">
                <a:latin typeface="Libre Franklin"/>
                <a:ea typeface="Libre Franklin"/>
                <a:cs typeface="Libre Franklin"/>
                <a:sym typeface="Libre Franklin"/>
              </a:defRPr>
            </a:lvl8pPr>
            <a:lvl9pPr lvl="8" algn="ctr">
              <a:spcBef>
                <a:spcPts val="0"/>
              </a:spcBef>
              <a:spcAft>
                <a:spcPts val="0"/>
              </a:spcAft>
              <a:buSzPts val="3600"/>
              <a:buFont typeface="Libre Franklin"/>
              <a:buNone/>
              <a:defRPr sz="4800">
                <a:latin typeface="Libre Franklin"/>
                <a:ea typeface="Libre Franklin"/>
                <a:cs typeface="Libre Franklin"/>
                <a:sym typeface="Libre Franklin"/>
              </a:defRPr>
            </a:lvl9pPr>
          </a:lstStyle>
          <a:p>
            <a:endParaRPr/>
          </a:p>
        </p:txBody>
      </p:sp>
      <p:sp>
        <p:nvSpPr>
          <p:cNvPr id="18" name="Google Shape;18;p3"/>
          <p:cNvSpPr txBox="1">
            <a:spLocks noGrp="1"/>
          </p:cNvSpPr>
          <p:nvPr>
            <p:ph type="subTitle" idx="1"/>
          </p:nvPr>
        </p:nvSpPr>
        <p:spPr>
          <a:xfrm>
            <a:off x="415600" y="3839667"/>
            <a:ext cx="4909200" cy="644000"/>
          </a:xfrm>
          <a:prstGeom prst="rect">
            <a:avLst/>
          </a:prstGeom>
        </p:spPr>
        <p:txBody>
          <a:bodyPr spcFirstLastPara="1" wrap="square" lIns="91425" tIns="91425" rIns="91425" bIns="91425" anchor="t" anchorCtr="0">
            <a:normAutofit/>
          </a:bodyPr>
          <a:lstStyle>
            <a:lvl1pPr lvl="0">
              <a:spcBef>
                <a:spcPts val="0"/>
              </a:spcBef>
              <a:spcAft>
                <a:spcPts val="0"/>
              </a:spcAft>
              <a:buSzPts val="1800"/>
              <a:buFont typeface="Libre Franklin"/>
              <a:buNone/>
              <a:defRPr>
                <a:solidFill>
                  <a:srgbClr val="1B1B1B"/>
                </a:solidFill>
                <a:latin typeface="Arial" panose="020B0604020202020204" pitchFamily="34" charset="0"/>
                <a:ea typeface="Arial" panose="020B0604020202020204" pitchFamily="34" charset="0"/>
                <a:cs typeface="Arial" panose="020B0604020202020204" pitchFamily="34" charset="0"/>
                <a:sym typeface="Libre Franklin"/>
              </a:defRPr>
            </a:lvl1pPr>
            <a:lvl2pPr lvl="1">
              <a:spcBef>
                <a:spcPts val="0"/>
              </a:spcBef>
              <a:spcAft>
                <a:spcPts val="0"/>
              </a:spcAft>
              <a:buSzPts val="1400"/>
              <a:buFont typeface="Libre Franklin"/>
              <a:buNone/>
              <a:defRPr>
                <a:latin typeface="Libre Franklin"/>
                <a:ea typeface="Libre Franklin"/>
                <a:cs typeface="Libre Franklin"/>
                <a:sym typeface="Libre Franklin"/>
              </a:defRPr>
            </a:lvl2pPr>
            <a:lvl3pPr lvl="2">
              <a:spcBef>
                <a:spcPts val="0"/>
              </a:spcBef>
              <a:spcAft>
                <a:spcPts val="0"/>
              </a:spcAft>
              <a:buSzPts val="1400"/>
              <a:buFont typeface="Libre Franklin"/>
              <a:buNone/>
              <a:defRPr>
                <a:latin typeface="Libre Franklin"/>
                <a:ea typeface="Libre Franklin"/>
                <a:cs typeface="Libre Franklin"/>
                <a:sym typeface="Libre Franklin"/>
              </a:defRPr>
            </a:lvl3pPr>
            <a:lvl4pPr lvl="3">
              <a:spcBef>
                <a:spcPts val="0"/>
              </a:spcBef>
              <a:spcAft>
                <a:spcPts val="0"/>
              </a:spcAft>
              <a:buSzPts val="1400"/>
              <a:buFont typeface="Libre Franklin"/>
              <a:buNone/>
              <a:defRPr>
                <a:latin typeface="Libre Franklin"/>
                <a:ea typeface="Libre Franklin"/>
                <a:cs typeface="Libre Franklin"/>
                <a:sym typeface="Libre Franklin"/>
              </a:defRPr>
            </a:lvl4pPr>
            <a:lvl5pPr lvl="4">
              <a:spcBef>
                <a:spcPts val="0"/>
              </a:spcBef>
              <a:spcAft>
                <a:spcPts val="0"/>
              </a:spcAft>
              <a:buSzPts val="1400"/>
              <a:buFont typeface="Libre Franklin"/>
              <a:buNone/>
              <a:defRPr>
                <a:latin typeface="Libre Franklin"/>
                <a:ea typeface="Libre Franklin"/>
                <a:cs typeface="Libre Franklin"/>
                <a:sym typeface="Libre Franklin"/>
              </a:defRPr>
            </a:lvl5pPr>
            <a:lvl6pPr lvl="5">
              <a:spcBef>
                <a:spcPts val="0"/>
              </a:spcBef>
              <a:spcAft>
                <a:spcPts val="0"/>
              </a:spcAft>
              <a:buSzPts val="1400"/>
              <a:buFont typeface="Libre Franklin"/>
              <a:buNone/>
              <a:defRPr>
                <a:latin typeface="Libre Franklin"/>
                <a:ea typeface="Libre Franklin"/>
                <a:cs typeface="Libre Franklin"/>
                <a:sym typeface="Libre Franklin"/>
              </a:defRPr>
            </a:lvl6pPr>
            <a:lvl7pPr lvl="6">
              <a:spcBef>
                <a:spcPts val="0"/>
              </a:spcBef>
              <a:spcAft>
                <a:spcPts val="0"/>
              </a:spcAft>
              <a:buSzPts val="1400"/>
              <a:buFont typeface="Libre Franklin"/>
              <a:buNone/>
              <a:defRPr>
                <a:latin typeface="Libre Franklin"/>
                <a:ea typeface="Libre Franklin"/>
                <a:cs typeface="Libre Franklin"/>
                <a:sym typeface="Libre Franklin"/>
              </a:defRPr>
            </a:lvl7pPr>
            <a:lvl8pPr lvl="7">
              <a:spcBef>
                <a:spcPts val="0"/>
              </a:spcBef>
              <a:spcAft>
                <a:spcPts val="0"/>
              </a:spcAft>
              <a:buSzPts val="1400"/>
              <a:buFont typeface="Libre Franklin"/>
              <a:buNone/>
              <a:defRPr>
                <a:latin typeface="Libre Franklin"/>
                <a:ea typeface="Libre Franklin"/>
                <a:cs typeface="Libre Franklin"/>
                <a:sym typeface="Libre Franklin"/>
              </a:defRPr>
            </a:lvl8pPr>
            <a:lvl9pPr lvl="8">
              <a:spcBef>
                <a:spcPts val="0"/>
              </a:spcBef>
              <a:spcAft>
                <a:spcPts val="0"/>
              </a:spcAft>
              <a:buSzPts val="1400"/>
              <a:buFont typeface="Libre Franklin"/>
              <a:buNone/>
              <a:defRPr>
                <a:latin typeface="Libre Franklin"/>
                <a:ea typeface="Libre Franklin"/>
                <a:cs typeface="Libre Franklin"/>
                <a:sym typeface="Libre Franklin"/>
              </a:defRPr>
            </a:lvl9pPr>
          </a:lstStyle>
          <a:p>
            <a:endParaRPr/>
          </a:p>
        </p:txBody>
      </p:sp>
      <p:sp>
        <p:nvSpPr>
          <p:cNvPr id="19" name="Google Shape;19;p3"/>
          <p:cNvSpPr/>
          <p:nvPr/>
        </p:nvSpPr>
        <p:spPr>
          <a:xfrm>
            <a:off x="549900" y="3641500"/>
            <a:ext cx="845200" cy="67200"/>
          </a:xfrm>
          <a:prstGeom prst="rect">
            <a:avLst/>
          </a:prstGeom>
          <a:solidFill>
            <a:srgbClr val="00245D"/>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cxnSp>
        <p:nvCxnSpPr>
          <p:cNvPr id="20" name="Google Shape;20;p3"/>
          <p:cNvCxnSpPr/>
          <p:nvPr/>
        </p:nvCxnSpPr>
        <p:spPr>
          <a:xfrm>
            <a:off x="2355867" y="463300"/>
            <a:ext cx="9422400" cy="0"/>
          </a:xfrm>
          <a:prstGeom prst="straightConnector1">
            <a:avLst/>
          </a:prstGeom>
          <a:noFill/>
          <a:ln w="9525" cap="flat" cmpd="sng">
            <a:solidFill>
              <a:srgbClr val="00245D"/>
            </a:solidFill>
            <a:prstDash val="solid"/>
            <a:round/>
            <a:headEnd type="none" w="med" len="med"/>
            <a:tailEnd type="none" w="med" len="med"/>
          </a:ln>
        </p:spPr>
      </p:cxnSp>
      <p:sp>
        <p:nvSpPr>
          <p:cNvPr id="11" name="Google Shape;37;p6">
            <a:extLst>
              <a:ext uri="{FF2B5EF4-FFF2-40B4-BE49-F238E27FC236}">
                <a16:creationId xmlns:a16="http://schemas.microsoft.com/office/drawing/2014/main" id="{BD955CD3-14AD-625E-E4A2-9189E09C148E}"/>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rgbClr val="13294B"/>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204082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reak Slide" preserve="1">
  <p:cSld name="Break Slide">
    <p:bg>
      <p:bgPr>
        <a:solidFill>
          <a:srgbClr val="13294B"/>
        </a:solidFill>
        <a:effectLst/>
      </p:bgPr>
    </p:bg>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415600" y="2285600"/>
            <a:ext cx="11360800" cy="2286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4200"/>
              <a:buFont typeface="Libre Franklin"/>
              <a:buNone/>
              <a:defRPr sz="5600" b="1">
                <a:solidFill>
                  <a:schemeClr val="lt1"/>
                </a:solidFill>
                <a:latin typeface="Arial" panose="020B0604020202020204" pitchFamily="34" charset="0"/>
                <a:ea typeface="Arial" panose="020B0604020202020204" pitchFamily="34" charset="0"/>
                <a:cs typeface="Arial" panose="020B0604020202020204" pitchFamily="34" charset="0"/>
                <a:sym typeface="Libre Franklin"/>
              </a:defRPr>
            </a:lvl1pPr>
            <a:lvl2pPr lvl="1" algn="ctr" rtl="0">
              <a:spcBef>
                <a:spcPts val="0"/>
              </a:spcBef>
              <a:spcAft>
                <a:spcPts val="0"/>
              </a:spcAft>
              <a:buSzPts val="3600"/>
              <a:buFont typeface="Roboto"/>
              <a:buNone/>
              <a:defRPr sz="4800">
                <a:latin typeface="Roboto"/>
                <a:ea typeface="Roboto"/>
                <a:cs typeface="Roboto"/>
                <a:sym typeface="Roboto"/>
              </a:defRPr>
            </a:lvl2pPr>
            <a:lvl3pPr lvl="2" algn="ctr" rtl="0">
              <a:spcBef>
                <a:spcPts val="0"/>
              </a:spcBef>
              <a:spcAft>
                <a:spcPts val="0"/>
              </a:spcAft>
              <a:buSzPts val="3600"/>
              <a:buFont typeface="Roboto"/>
              <a:buNone/>
              <a:defRPr sz="4800">
                <a:latin typeface="Roboto"/>
                <a:ea typeface="Roboto"/>
                <a:cs typeface="Roboto"/>
                <a:sym typeface="Roboto"/>
              </a:defRPr>
            </a:lvl3pPr>
            <a:lvl4pPr lvl="3" algn="ctr" rtl="0">
              <a:spcBef>
                <a:spcPts val="0"/>
              </a:spcBef>
              <a:spcAft>
                <a:spcPts val="0"/>
              </a:spcAft>
              <a:buSzPts val="3600"/>
              <a:buFont typeface="Roboto"/>
              <a:buNone/>
              <a:defRPr sz="4800">
                <a:latin typeface="Roboto"/>
                <a:ea typeface="Roboto"/>
                <a:cs typeface="Roboto"/>
                <a:sym typeface="Roboto"/>
              </a:defRPr>
            </a:lvl4pPr>
            <a:lvl5pPr lvl="4" algn="ctr" rtl="0">
              <a:spcBef>
                <a:spcPts val="0"/>
              </a:spcBef>
              <a:spcAft>
                <a:spcPts val="0"/>
              </a:spcAft>
              <a:buSzPts val="3600"/>
              <a:buFont typeface="Roboto"/>
              <a:buNone/>
              <a:defRPr sz="4800">
                <a:latin typeface="Roboto"/>
                <a:ea typeface="Roboto"/>
                <a:cs typeface="Roboto"/>
                <a:sym typeface="Roboto"/>
              </a:defRPr>
            </a:lvl5pPr>
            <a:lvl6pPr lvl="5" algn="ctr" rtl="0">
              <a:spcBef>
                <a:spcPts val="0"/>
              </a:spcBef>
              <a:spcAft>
                <a:spcPts val="0"/>
              </a:spcAft>
              <a:buSzPts val="3600"/>
              <a:buFont typeface="Roboto"/>
              <a:buNone/>
              <a:defRPr sz="4800">
                <a:latin typeface="Roboto"/>
                <a:ea typeface="Roboto"/>
                <a:cs typeface="Roboto"/>
                <a:sym typeface="Roboto"/>
              </a:defRPr>
            </a:lvl6pPr>
            <a:lvl7pPr lvl="6" algn="ctr" rtl="0">
              <a:spcBef>
                <a:spcPts val="0"/>
              </a:spcBef>
              <a:spcAft>
                <a:spcPts val="0"/>
              </a:spcAft>
              <a:buSzPts val="3600"/>
              <a:buFont typeface="Roboto"/>
              <a:buNone/>
              <a:defRPr sz="4800">
                <a:latin typeface="Roboto"/>
                <a:ea typeface="Roboto"/>
                <a:cs typeface="Roboto"/>
                <a:sym typeface="Roboto"/>
              </a:defRPr>
            </a:lvl7pPr>
            <a:lvl8pPr lvl="7" algn="ctr" rtl="0">
              <a:spcBef>
                <a:spcPts val="0"/>
              </a:spcBef>
              <a:spcAft>
                <a:spcPts val="0"/>
              </a:spcAft>
              <a:buSzPts val="3600"/>
              <a:buFont typeface="Roboto"/>
              <a:buNone/>
              <a:defRPr sz="4800">
                <a:latin typeface="Roboto"/>
                <a:ea typeface="Roboto"/>
                <a:cs typeface="Roboto"/>
                <a:sym typeface="Roboto"/>
              </a:defRPr>
            </a:lvl8pPr>
            <a:lvl9pPr lvl="8" algn="ctr" rtl="0">
              <a:spcBef>
                <a:spcPts val="0"/>
              </a:spcBef>
              <a:spcAft>
                <a:spcPts val="0"/>
              </a:spcAft>
              <a:buSzPts val="3600"/>
              <a:buFont typeface="Roboto"/>
              <a:buNone/>
              <a:defRPr sz="4800">
                <a:latin typeface="Roboto"/>
                <a:ea typeface="Roboto"/>
                <a:cs typeface="Roboto"/>
                <a:sym typeface="Roboto"/>
              </a:defRPr>
            </a:lvl9pPr>
          </a:lstStyle>
          <a:p>
            <a:endParaRPr/>
          </a:p>
        </p:txBody>
      </p:sp>
      <p:cxnSp>
        <p:nvCxnSpPr>
          <p:cNvPr id="25" name="Google Shape;25;p4"/>
          <p:cNvCxnSpPr/>
          <p:nvPr/>
        </p:nvCxnSpPr>
        <p:spPr>
          <a:xfrm>
            <a:off x="2355867" y="463300"/>
            <a:ext cx="9422400" cy="0"/>
          </a:xfrm>
          <a:prstGeom prst="straightConnector1">
            <a:avLst/>
          </a:prstGeom>
          <a:noFill/>
          <a:ln w="9525" cap="flat" cmpd="sng">
            <a:solidFill>
              <a:schemeClr val="lt1"/>
            </a:solidFill>
            <a:prstDash val="solid"/>
            <a:round/>
            <a:headEnd type="none" w="med" len="med"/>
            <a:tailEnd type="none" w="med" len="med"/>
          </a:ln>
        </p:spPr>
      </p:cxnSp>
      <p:pic>
        <p:nvPicPr>
          <p:cNvPr id="26" name="Google Shape;26;p4"/>
          <p:cNvPicPr preferRelativeResize="0"/>
          <p:nvPr/>
        </p:nvPicPr>
        <p:blipFill rotWithShape="1">
          <a:blip r:embed="rId2">
            <a:alphaModFix/>
          </a:blip>
          <a:srcRect/>
          <a:stretch/>
        </p:blipFill>
        <p:spPr>
          <a:xfrm>
            <a:off x="415600" y="273234"/>
            <a:ext cx="1814925" cy="380133"/>
          </a:xfrm>
          <a:prstGeom prst="rect">
            <a:avLst/>
          </a:prstGeom>
          <a:noFill/>
          <a:ln>
            <a:noFill/>
          </a:ln>
        </p:spPr>
      </p:pic>
      <p:sp>
        <p:nvSpPr>
          <p:cNvPr id="4" name="Google Shape;37;p6">
            <a:extLst>
              <a:ext uri="{FF2B5EF4-FFF2-40B4-BE49-F238E27FC236}">
                <a16:creationId xmlns:a16="http://schemas.microsoft.com/office/drawing/2014/main" id="{C2B56C08-0FBC-1EE3-D6F3-EA7E57E6A5D6}"/>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chemeClr val="bg1"/>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77810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preserve="1" userDrawn="1">
  <p:cSld name="Title and body">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15600" y="914400"/>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3100"/>
              <a:buFont typeface="Libre Franklin SemiBold"/>
              <a:buNone/>
              <a:defRPr sz="3600" b="1" i="0">
                <a:solidFill>
                  <a:srgbClr val="1B1B1B"/>
                </a:solidFill>
                <a:latin typeface="Arial" panose="020B0604020202020204" pitchFamily="34" charset="0"/>
                <a:ea typeface="Arial" panose="020B0604020202020204" pitchFamily="34" charset="0"/>
                <a:cs typeface="Arial" panose="020B0604020202020204" pitchFamily="34" charset="0"/>
                <a:sym typeface="Libre Franklin SemiBold"/>
              </a:defRPr>
            </a:lvl1pPr>
            <a:lvl2pPr lvl="1">
              <a:spcBef>
                <a:spcPts val="0"/>
              </a:spcBef>
              <a:spcAft>
                <a:spcPts val="0"/>
              </a:spcAft>
              <a:buSzPts val="2800"/>
              <a:buFont typeface="Roboto"/>
              <a:buNone/>
              <a:defRPr>
                <a:latin typeface="Roboto"/>
                <a:ea typeface="Roboto"/>
                <a:cs typeface="Roboto"/>
                <a:sym typeface="Roboto"/>
              </a:defRPr>
            </a:lvl2pPr>
            <a:lvl3pPr lvl="2">
              <a:spcBef>
                <a:spcPts val="0"/>
              </a:spcBef>
              <a:spcAft>
                <a:spcPts val="0"/>
              </a:spcAft>
              <a:buSzPts val="2800"/>
              <a:buFont typeface="Roboto"/>
              <a:buNone/>
              <a:defRPr>
                <a:latin typeface="Roboto"/>
                <a:ea typeface="Roboto"/>
                <a:cs typeface="Roboto"/>
                <a:sym typeface="Roboto"/>
              </a:defRPr>
            </a:lvl3pPr>
            <a:lvl4pPr lvl="3">
              <a:spcBef>
                <a:spcPts val="0"/>
              </a:spcBef>
              <a:spcAft>
                <a:spcPts val="0"/>
              </a:spcAft>
              <a:buSzPts val="2800"/>
              <a:buFont typeface="Roboto"/>
              <a:buNone/>
              <a:defRPr>
                <a:latin typeface="Roboto"/>
                <a:ea typeface="Roboto"/>
                <a:cs typeface="Roboto"/>
                <a:sym typeface="Roboto"/>
              </a:defRPr>
            </a:lvl4pPr>
            <a:lvl5pPr lvl="4">
              <a:spcBef>
                <a:spcPts val="0"/>
              </a:spcBef>
              <a:spcAft>
                <a:spcPts val="0"/>
              </a:spcAft>
              <a:buSzPts val="2800"/>
              <a:buFont typeface="Roboto"/>
              <a:buNone/>
              <a:defRPr>
                <a:latin typeface="Roboto"/>
                <a:ea typeface="Roboto"/>
                <a:cs typeface="Roboto"/>
                <a:sym typeface="Roboto"/>
              </a:defRPr>
            </a:lvl5pPr>
            <a:lvl6pPr lvl="5">
              <a:spcBef>
                <a:spcPts val="0"/>
              </a:spcBef>
              <a:spcAft>
                <a:spcPts val="0"/>
              </a:spcAft>
              <a:buSzPts val="2800"/>
              <a:buFont typeface="Roboto"/>
              <a:buNone/>
              <a:defRPr>
                <a:latin typeface="Roboto"/>
                <a:ea typeface="Roboto"/>
                <a:cs typeface="Roboto"/>
                <a:sym typeface="Roboto"/>
              </a:defRPr>
            </a:lvl6pPr>
            <a:lvl7pPr lvl="6">
              <a:spcBef>
                <a:spcPts val="0"/>
              </a:spcBef>
              <a:spcAft>
                <a:spcPts val="0"/>
              </a:spcAft>
              <a:buSzPts val="2800"/>
              <a:buFont typeface="Roboto"/>
              <a:buNone/>
              <a:defRPr>
                <a:latin typeface="Roboto"/>
                <a:ea typeface="Roboto"/>
                <a:cs typeface="Roboto"/>
                <a:sym typeface="Roboto"/>
              </a:defRPr>
            </a:lvl7pPr>
            <a:lvl8pPr lvl="7">
              <a:spcBef>
                <a:spcPts val="0"/>
              </a:spcBef>
              <a:spcAft>
                <a:spcPts val="0"/>
              </a:spcAft>
              <a:buSzPts val="2800"/>
              <a:buFont typeface="Roboto"/>
              <a:buNone/>
              <a:defRPr>
                <a:latin typeface="Roboto"/>
                <a:ea typeface="Roboto"/>
                <a:cs typeface="Roboto"/>
                <a:sym typeface="Roboto"/>
              </a:defRPr>
            </a:lvl8pPr>
            <a:lvl9pPr lvl="8">
              <a:spcBef>
                <a:spcPts val="0"/>
              </a:spcBef>
              <a:spcAft>
                <a:spcPts val="0"/>
              </a:spcAft>
              <a:buSzPts val="2800"/>
              <a:buFont typeface="Roboto"/>
              <a:buNone/>
              <a:defRPr>
                <a:latin typeface="Roboto"/>
                <a:ea typeface="Roboto"/>
                <a:cs typeface="Roboto"/>
                <a:sym typeface="Roboto"/>
              </a:defRPr>
            </a:lvl9pPr>
          </a:lstStyle>
          <a:p>
            <a:endParaRPr/>
          </a:p>
        </p:txBody>
      </p:sp>
      <p:sp>
        <p:nvSpPr>
          <p:cNvPr id="13" name="Text Placeholder 12">
            <a:extLst>
              <a:ext uri="{FF2B5EF4-FFF2-40B4-BE49-F238E27FC236}">
                <a16:creationId xmlns:a16="http://schemas.microsoft.com/office/drawing/2014/main" id="{7E534146-2407-7E87-3F61-72BBEEBA462C}"/>
              </a:ext>
            </a:extLst>
          </p:cNvPr>
          <p:cNvSpPr>
            <a:spLocks noGrp="1"/>
          </p:cNvSpPr>
          <p:nvPr>
            <p:ph type="body" sz="quarter" idx="10"/>
          </p:nvPr>
        </p:nvSpPr>
        <p:spPr>
          <a:xfrm>
            <a:off x="415600" y="1829462"/>
            <a:ext cx="11360799" cy="4554538"/>
          </a:xfrm>
          <a:prstGeom prst="rect">
            <a:avLst/>
          </a:prstGeom>
        </p:spPr>
        <p:txBody>
          <a:bodyPr/>
          <a:lstStyle>
            <a:lvl1pPr marL="228600" indent="-228600">
              <a:lnSpc>
                <a:spcPct val="120000"/>
              </a:lnSpc>
              <a:spcAft>
                <a:spcPts val="600"/>
              </a:spcAft>
              <a:buFont typeface="Arial" panose="020B0604020202020204" pitchFamily="34" charset="0"/>
              <a:buChar char="•"/>
              <a:defRPr sz="2800" baseline="0">
                <a:solidFill>
                  <a:srgbClr val="13294B"/>
                </a:solidFill>
              </a:defRPr>
            </a:lvl1pPr>
            <a:lvl2pPr marL="457200" indent="-228600">
              <a:lnSpc>
                <a:spcPct val="120000"/>
              </a:lnSpc>
              <a:spcAft>
                <a:spcPts val="600"/>
              </a:spcAft>
              <a:buSzPct val="70000"/>
              <a:buFont typeface="Courier New" panose="02070309020205020404" pitchFamily="49" charset="0"/>
              <a:buChar char="o"/>
              <a:defRPr sz="2400" baseline="0">
                <a:solidFill>
                  <a:srgbClr val="454545"/>
                </a:solidFill>
              </a:defRPr>
            </a:lvl2pPr>
            <a:lvl3pPr marL="685800" indent="-228600">
              <a:lnSpc>
                <a:spcPct val="120000"/>
              </a:lnSpc>
              <a:spcAft>
                <a:spcPts val="600"/>
              </a:spcAft>
              <a:buFont typeface="Wingdings" pitchFamily="2" charset="2"/>
              <a:buChar char="§"/>
              <a:defRPr sz="1800" baseline="0">
                <a:solidFill>
                  <a:srgbClr val="006298"/>
                </a:solidFill>
              </a:defRPr>
            </a:lvl3pPr>
            <a:lvl4pPr marL="914400" indent="-228600">
              <a:lnSpc>
                <a:spcPct val="120000"/>
              </a:lnSpc>
              <a:spcAft>
                <a:spcPts val="600"/>
              </a:spcAft>
              <a:buFont typeface="Wingdings" pitchFamily="2" charset="2"/>
              <a:buChar char="ü"/>
              <a:defRPr sz="1800" baseline="0">
                <a:solidFill>
                  <a:srgbClr val="757575"/>
                </a:solidFill>
              </a:defRPr>
            </a:lvl4pPr>
            <a:lvl5pPr marL="1143000" indent="-228600">
              <a:lnSpc>
                <a:spcPct val="120000"/>
              </a:lnSpc>
              <a:spcAft>
                <a:spcPts val="600"/>
              </a:spcAft>
              <a:buFont typeface="Wingdings" pitchFamily="2" charset="2"/>
              <a:buChar char="Ø"/>
              <a:defRPr sz="1800" baseline="0">
                <a:solidFill>
                  <a:srgbClr val="1B1B1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Google Shape;37;p6">
            <a:extLst>
              <a:ext uri="{FF2B5EF4-FFF2-40B4-BE49-F238E27FC236}">
                <a16:creationId xmlns:a16="http://schemas.microsoft.com/office/drawing/2014/main" id="{DA4E41B6-A910-F8A4-425B-AB9EEB91A4F4}"/>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rgbClr val="13294B"/>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438541974"/>
      </p:ext>
    </p:extLst>
  </p:cSld>
  <p:clrMapOvr>
    <a:masterClrMapping/>
  </p:clrMapOvr>
  <p:extLst>
    <p:ext uri="{DCECCB84-F9BA-43D5-87BE-67443E8EF086}">
      <p15:sldGuideLst xmlns:p15="http://schemas.microsoft.com/office/powerpoint/2012/main">
        <p15:guide id="1" orient="horz" pos="576">
          <p15:clr>
            <a:srgbClr val="FA7B17"/>
          </p15:clr>
        </p15:guide>
        <p15:guide id="2" orient="horz" pos="1152">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preserve="1" userDrawn="1">
  <p:cSld name="Title and two column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15600" y="914400"/>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3100"/>
              <a:buFont typeface="Libre Franklin SemiBold"/>
              <a:buNone/>
              <a:defRPr sz="3600" b="1" i="0">
                <a:solidFill>
                  <a:srgbClr val="1B1B1B"/>
                </a:solidFill>
                <a:latin typeface="Arial" panose="020B0604020202020204" pitchFamily="34" charset="0"/>
                <a:ea typeface="Arial" panose="020B0604020202020204" pitchFamily="34" charset="0"/>
                <a:cs typeface="Arial" panose="020B0604020202020204" pitchFamily="34" charset="0"/>
                <a:sym typeface="Libre Franklin SemiBold"/>
              </a:defRPr>
            </a:lvl1pPr>
            <a:lvl2pPr lvl="1">
              <a:spcBef>
                <a:spcPts val="0"/>
              </a:spcBef>
              <a:spcAft>
                <a:spcPts val="0"/>
              </a:spcAft>
              <a:buSzPts val="2800"/>
              <a:buFont typeface="Libre Franklin"/>
              <a:buNone/>
              <a:defRPr>
                <a:latin typeface="Libre Franklin"/>
                <a:ea typeface="Libre Franklin"/>
                <a:cs typeface="Libre Franklin"/>
                <a:sym typeface="Libre Franklin"/>
              </a:defRPr>
            </a:lvl2pPr>
            <a:lvl3pPr lvl="2">
              <a:spcBef>
                <a:spcPts val="0"/>
              </a:spcBef>
              <a:spcAft>
                <a:spcPts val="0"/>
              </a:spcAft>
              <a:buSzPts val="2800"/>
              <a:buFont typeface="Libre Franklin"/>
              <a:buNone/>
              <a:defRPr>
                <a:latin typeface="Libre Franklin"/>
                <a:ea typeface="Libre Franklin"/>
                <a:cs typeface="Libre Franklin"/>
                <a:sym typeface="Libre Franklin"/>
              </a:defRPr>
            </a:lvl3pPr>
            <a:lvl4pPr lvl="3">
              <a:spcBef>
                <a:spcPts val="0"/>
              </a:spcBef>
              <a:spcAft>
                <a:spcPts val="0"/>
              </a:spcAft>
              <a:buSzPts val="2800"/>
              <a:buFont typeface="Libre Franklin"/>
              <a:buNone/>
              <a:defRPr>
                <a:latin typeface="Libre Franklin"/>
                <a:ea typeface="Libre Franklin"/>
                <a:cs typeface="Libre Franklin"/>
                <a:sym typeface="Libre Franklin"/>
              </a:defRPr>
            </a:lvl4pPr>
            <a:lvl5pPr lvl="4">
              <a:spcBef>
                <a:spcPts val="0"/>
              </a:spcBef>
              <a:spcAft>
                <a:spcPts val="0"/>
              </a:spcAft>
              <a:buSzPts val="2800"/>
              <a:buFont typeface="Libre Franklin"/>
              <a:buNone/>
              <a:defRPr>
                <a:latin typeface="Libre Franklin"/>
                <a:ea typeface="Libre Franklin"/>
                <a:cs typeface="Libre Franklin"/>
                <a:sym typeface="Libre Franklin"/>
              </a:defRPr>
            </a:lvl5pPr>
            <a:lvl6pPr lvl="5">
              <a:spcBef>
                <a:spcPts val="0"/>
              </a:spcBef>
              <a:spcAft>
                <a:spcPts val="0"/>
              </a:spcAft>
              <a:buSzPts val="2800"/>
              <a:buFont typeface="Libre Franklin"/>
              <a:buNone/>
              <a:defRPr>
                <a:latin typeface="Libre Franklin"/>
                <a:ea typeface="Libre Franklin"/>
                <a:cs typeface="Libre Franklin"/>
                <a:sym typeface="Libre Franklin"/>
              </a:defRPr>
            </a:lvl6pPr>
            <a:lvl7pPr lvl="6">
              <a:spcBef>
                <a:spcPts val="0"/>
              </a:spcBef>
              <a:spcAft>
                <a:spcPts val="0"/>
              </a:spcAft>
              <a:buSzPts val="2800"/>
              <a:buFont typeface="Libre Franklin"/>
              <a:buNone/>
              <a:defRPr>
                <a:latin typeface="Libre Franklin"/>
                <a:ea typeface="Libre Franklin"/>
                <a:cs typeface="Libre Franklin"/>
                <a:sym typeface="Libre Franklin"/>
              </a:defRPr>
            </a:lvl7pPr>
            <a:lvl8pPr lvl="7">
              <a:spcBef>
                <a:spcPts val="0"/>
              </a:spcBef>
              <a:spcAft>
                <a:spcPts val="0"/>
              </a:spcAft>
              <a:buSzPts val="2800"/>
              <a:buFont typeface="Libre Franklin"/>
              <a:buNone/>
              <a:defRPr>
                <a:latin typeface="Libre Franklin"/>
                <a:ea typeface="Libre Franklin"/>
                <a:cs typeface="Libre Franklin"/>
                <a:sym typeface="Libre Franklin"/>
              </a:defRPr>
            </a:lvl8pPr>
            <a:lvl9pPr lvl="8">
              <a:spcBef>
                <a:spcPts val="0"/>
              </a:spcBef>
              <a:spcAft>
                <a:spcPts val="0"/>
              </a:spcAft>
              <a:buSzPts val="2800"/>
              <a:buFont typeface="Libre Franklin"/>
              <a:buNone/>
              <a:defRPr>
                <a:latin typeface="Libre Franklin"/>
                <a:ea typeface="Libre Franklin"/>
                <a:cs typeface="Libre Franklin"/>
                <a:sym typeface="Libre Franklin"/>
              </a:defRPr>
            </a:lvl9pPr>
          </a:lstStyle>
          <a:p>
            <a:endParaRPr/>
          </a:p>
        </p:txBody>
      </p:sp>
      <p:sp>
        <p:nvSpPr>
          <p:cNvPr id="5" name="Text Placeholder 3">
            <a:extLst>
              <a:ext uri="{FF2B5EF4-FFF2-40B4-BE49-F238E27FC236}">
                <a16:creationId xmlns:a16="http://schemas.microsoft.com/office/drawing/2014/main" id="{B3E7CE7D-385E-5E49-349D-2EFCCDB3ABBD}"/>
              </a:ext>
            </a:extLst>
          </p:cNvPr>
          <p:cNvSpPr>
            <a:spLocks noGrp="1"/>
          </p:cNvSpPr>
          <p:nvPr>
            <p:ph type="body" sz="quarter" idx="10"/>
          </p:nvPr>
        </p:nvSpPr>
        <p:spPr>
          <a:xfrm>
            <a:off x="415139" y="1828800"/>
            <a:ext cx="5333200" cy="4554538"/>
          </a:xfrm>
          <a:prstGeom prst="rect">
            <a:avLst/>
          </a:prstGeom>
        </p:spPr>
        <p:txBody>
          <a:bodyPr/>
          <a:lstStyle>
            <a:lvl1pPr marL="228600" indent="-228600">
              <a:lnSpc>
                <a:spcPct val="120000"/>
              </a:lnSpc>
              <a:spcAft>
                <a:spcPts val="600"/>
              </a:spcAft>
              <a:buFont typeface="Arial" panose="020B0604020202020204" pitchFamily="34" charset="0"/>
              <a:buChar char="•"/>
              <a:defRPr sz="2800" baseline="0">
                <a:solidFill>
                  <a:srgbClr val="13294B"/>
                </a:solidFill>
              </a:defRPr>
            </a:lvl1pPr>
            <a:lvl2pPr marL="457200" indent="-228600">
              <a:lnSpc>
                <a:spcPct val="120000"/>
              </a:lnSpc>
              <a:spcAft>
                <a:spcPts val="600"/>
              </a:spcAft>
              <a:buSzPct val="70000"/>
              <a:buFont typeface="Courier New" panose="02070309020205020404" pitchFamily="49" charset="0"/>
              <a:buChar char="o"/>
              <a:defRPr sz="2400" baseline="0">
                <a:solidFill>
                  <a:srgbClr val="707372"/>
                </a:solidFill>
              </a:defRPr>
            </a:lvl2pPr>
            <a:lvl3pPr marL="685800" indent="-228600">
              <a:lnSpc>
                <a:spcPct val="120000"/>
              </a:lnSpc>
              <a:spcAft>
                <a:spcPts val="600"/>
              </a:spcAft>
              <a:buFont typeface="Wingdings" pitchFamily="2" charset="2"/>
              <a:buChar char="§"/>
              <a:defRPr sz="1800" baseline="0">
                <a:solidFill>
                  <a:srgbClr val="006298"/>
                </a:solidFill>
              </a:defRPr>
            </a:lvl3pPr>
            <a:lvl4pPr marL="914400" indent="-228600">
              <a:lnSpc>
                <a:spcPct val="120000"/>
              </a:lnSpc>
              <a:spcAft>
                <a:spcPts val="600"/>
              </a:spcAft>
              <a:buFont typeface="Wingdings" pitchFamily="2" charset="2"/>
              <a:buChar char="ü"/>
              <a:defRPr sz="1800" baseline="0">
                <a:solidFill>
                  <a:srgbClr val="1B1B1B"/>
                </a:solidFill>
              </a:defRPr>
            </a:lvl4pPr>
            <a:lvl5pPr marL="1143000" indent="-228600">
              <a:lnSpc>
                <a:spcPct val="120000"/>
              </a:lnSpc>
              <a:spcAft>
                <a:spcPts val="600"/>
              </a:spcAft>
              <a:buFont typeface="Wingdings" pitchFamily="2" charset="2"/>
              <a:buChar char="Ø"/>
              <a:defRPr sz="1800" baseline="0">
                <a:solidFill>
                  <a:srgbClr val="1B1B1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0"/>
            <a:endParaRPr lang="en-US" dirty="0"/>
          </a:p>
        </p:txBody>
      </p:sp>
      <p:sp>
        <p:nvSpPr>
          <p:cNvPr id="9" name="Text Placeholder 7">
            <a:extLst>
              <a:ext uri="{FF2B5EF4-FFF2-40B4-BE49-F238E27FC236}">
                <a16:creationId xmlns:a16="http://schemas.microsoft.com/office/drawing/2014/main" id="{397BEBD1-E1B3-293D-F63F-195C978692DB}"/>
              </a:ext>
            </a:extLst>
          </p:cNvPr>
          <p:cNvSpPr>
            <a:spLocks noGrp="1"/>
          </p:cNvSpPr>
          <p:nvPr>
            <p:ph type="body" sz="quarter" idx="12"/>
          </p:nvPr>
        </p:nvSpPr>
        <p:spPr>
          <a:xfrm>
            <a:off x="6442875" y="1828800"/>
            <a:ext cx="5333199" cy="4554538"/>
          </a:xfrm>
          <a:prstGeom prst="rect">
            <a:avLst/>
          </a:prstGeom>
        </p:spPr>
        <p:txBody>
          <a:bodyPr/>
          <a:lstStyle>
            <a:lvl1pPr marL="228600" indent="-228600">
              <a:lnSpc>
                <a:spcPct val="120000"/>
              </a:lnSpc>
              <a:spcAft>
                <a:spcPts val="600"/>
              </a:spcAft>
              <a:buFont typeface="Arial" panose="020B0604020202020204" pitchFamily="34" charset="0"/>
              <a:buChar char="•"/>
              <a:defRPr sz="2800" baseline="0">
                <a:solidFill>
                  <a:srgbClr val="13294B"/>
                </a:solidFill>
              </a:defRPr>
            </a:lvl1pPr>
            <a:lvl2pPr marL="457200" indent="-228600">
              <a:lnSpc>
                <a:spcPct val="120000"/>
              </a:lnSpc>
              <a:spcAft>
                <a:spcPts val="600"/>
              </a:spcAft>
              <a:buSzPct val="70000"/>
              <a:buFont typeface="Courier New" panose="02070309020205020404" pitchFamily="49" charset="0"/>
              <a:buChar char="o"/>
              <a:defRPr sz="2400" baseline="0">
                <a:solidFill>
                  <a:srgbClr val="707372"/>
                </a:solidFill>
              </a:defRPr>
            </a:lvl2pPr>
            <a:lvl3pPr marL="685800" indent="-228600">
              <a:lnSpc>
                <a:spcPct val="120000"/>
              </a:lnSpc>
              <a:spcAft>
                <a:spcPts val="600"/>
              </a:spcAft>
              <a:buFont typeface="Wingdings" pitchFamily="2" charset="2"/>
              <a:buChar char="§"/>
              <a:defRPr sz="1800" baseline="0">
                <a:solidFill>
                  <a:srgbClr val="006298"/>
                </a:solidFill>
              </a:defRPr>
            </a:lvl3pPr>
            <a:lvl4pPr marL="914400" indent="-228600">
              <a:lnSpc>
                <a:spcPct val="120000"/>
              </a:lnSpc>
              <a:spcAft>
                <a:spcPts val="600"/>
              </a:spcAft>
              <a:buFont typeface="Wingdings" pitchFamily="2" charset="2"/>
              <a:buChar char="ü"/>
              <a:defRPr sz="1800" baseline="0">
                <a:solidFill>
                  <a:srgbClr val="1B1B1B"/>
                </a:solidFill>
              </a:defRPr>
            </a:lvl4pPr>
            <a:lvl5pPr marL="1143000" indent="-228600">
              <a:lnSpc>
                <a:spcPct val="120000"/>
              </a:lnSpc>
              <a:spcAft>
                <a:spcPts val="600"/>
              </a:spcAft>
              <a:buFont typeface="Wingdings" pitchFamily="2" charset="2"/>
              <a:buChar char="Ø"/>
              <a:defRPr sz="1800" baseline="0">
                <a:solidFill>
                  <a:srgbClr val="1B1B1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0"/>
            <a:endParaRPr lang="en-US" dirty="0"/>
          </a:p>
        </p:txBody>
      </p:sp>
      <p:sp>
        <p:nvSpPr>
          <p:cNvPr id="6" name="Google Shape;37;p6">
            <a:extLst>
              <a:ext uri="{FF2B5EF4-FFF2-40B4-BE49-F238E27FC236}">
                <a16:creationId xmlns:a16="http://schemas.microsoft.com/office/drawing/2014/main" id="{74A26B3D-ABA9-E81E-AB9C-2032A37916C5}"/>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rgbClr val="13294B"/>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338283560"/>
      </p:ext>
    </p:extLst>
  </p:cSld>
  <p:clrMapOvr>
    <a:masterClrMapping/>
  </p:clrMapOvr>
  <p:extLst>
    <p:ext uri="{DCECCB84-F9BA-43D5-87BE-67443E8EF086}">
      <p15:sldGuideLst xmlns:p15="http://schemas.microsoft.com/office/powerpoint/2012/main">
        <p15:guide id="1" orient="horz" pos="576">
          <p15:clr>
            <a:srgbClr val="FA7B17"/>
          </p15:clr>
        </p15:guide>
        <p15:guide id="2" orient="horz" pos="1152">
          <p15:clr>
            <a:srgbClr val="FA7B17"/>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reserve="1" userDrawn="1">
  <p:cSld name="Section title and description">
    <p:spTree>
      <p:nvGrpSpPr>
        <p:cNvPr id="1" name="Shape 40"/>
        <p:cNvGrpSpPr/>
        <p:nvPr/>
      </p:nvGrpSpPr>
      <p:grpSpPr>
        <a:xfrm>
          <a:off x="0" y="0"/>
          <a:ext cx="0" cy="0"/>
          <a:chOff x="0" y="0"/>
          <a:chExt cx="0" cy="0"/>
        </a:xfrm>
      </p:grpSpPr>
      <p:sp>
        <p:nvSpPr>
          <p:cNvPr id="42" name="Google Shape;42;p7"/>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3100"/>
              <a:buFont typeface="Libre Franklin SemiBold"/>
              <a:buNone/>
              <a:defRPr sz="3600" b="1" i="0">
                <a:latin typeface="Arial" panose="020B0604020202020204" pitchFamily="34" charset="0"/>
                <a:ea typeface="Arial" panose="020B0604020202020204" pitchFamily="34" charset="0"/>
                <a:cs typeface="Arial" panose="020B0604020202020204" pitchFamily="34" charset="0"/>
                <a:sym typeface="Libre Franklin SemiBold"/>
              </a:defRPr>
            </a:lvl1pPr>
            <a:lvl2pPr lvl="1" algn="ctr">
              <a:spcBef>
                <a:spcPts val="0"/>
              </a:spcBef>
              <a:spcAft>
                <a:spcPts val="0"/>
              </a:spcAft>
              <a:buSzPts val="4200"/>
              <a:buFont typeface="Libre Franklin"/>
              <a:buNone/>
              <a:defRPr sz="5600">
                <a:latin typeface="Libre Franklin"/>
                <a:ea typeface="Libre Franklin"/>
                <a:cs typeface="Libre Franklin"/>
                <a:sym typeface="Libre Franklin"/>
              </a:defRPr>
            </a:lvl2pPr>
            <a:lvl3pPr lvl="2" algn="ctr">
              <a:spcBef>
                <a:spcPts val="0"/>
              </a:spcBef>
              <a:spcAft>
                <a:spcPts val="0"/>
              </a:spcAft>
              <a:buSzPts val="4200"/>
              <a:buFont typeface="Libre Franklin"/>
              <a:buNone/>
              <a:defRPr sz="5600">
                <a:latin typeface="Libre Franklin"/>
                <a:ea typeface="Libre Franklin"/>
                <a:cs typeface="Libre Franklin"/>
                <a:sym typeface="Libre Franklin"/>
              </a:defRPr>
            </a:lvl3pPr>
            <a:lvl4pPr lvl="3" algn="ctr">
              <a:spcBef>
                <a:spcPts val="0"/>
              </a:spcBef>
              <a:spcAft>
                <a:spcPts val="0"/>
              </a:spcAft>
              <a:buSzPts val="4200"/>
              <a:buFont typeface="Libre Franklin"/>
              <a:buNone/>
              <a:defRPr sz="5600">
                <a:latin typeface="Libre Franklin"/>
                <a:ea typeface="Libre Franklin"/>
                <a:cs typeface="Libre Franklin"/>
                <a:sym typeface="Libre Franklin"/>
              </a:defRPr>
            </a:lvl4pPr>
            <a:lvl5pPr lvl="4" algn="ctr">
              <a:spcBef>
                <a:spcPts val="0"/>
              </a:spcBef>
              <a:spcAft>
                <a:spcPts val="0"/>
              </a:spcAft>
              <a:buSzPts val="4200"/>
              <a:buFont typeface="Libre Franklin"/>
              <a:buNone/>
              <a:defRPr sz="5600">
                <a:latin typeface="Libre Franklin"/>
                <a:ea typeface="Libre Franklin"/>
                <a:cs typeface="Libre Franklin"/>
                <a:sym typeface="Libre Franklin"/>
              </a:defRPr>
            </a:lvl5pPr>
            <a:lvl6pPr lvl="5" algn="ctr">
              <a:spcBef>
                <a:spcPts val="0"/>
              </a:spcBef>
              <a:spcAft>
                <a:spcPts val="0"/>
              </a:spcAft>
              <a:buSzPts val="4200"/>
              <a:buFont typeface="Libre Franklin"/>
              <a:buNone/>
              <a:defRPr sz="5600">
                <a:latin typeface="Libre Franklin"/>
                <a:ea typeface="Libre Franklin"/>
                <a:cs typeface="Libre Franklin"/>
                <a:sym typeface="Libre Franklin"/>
              </a:defRPr>
            </a:lvl6pPr>
            <a:lvl7pPr lvl="6" algn="ctr">
              <a:spcBef>
                <a:spcPts val="0"/>
              </a:spcBef>
              <a:spcAft>
                <a:spcPts val="0"/>
              </a:spcAft>
              <a:buSzPts val="4200"/>
              <a:buFont typeface="Libre Franklin"/>
              <a:buNone/>
              <a:defRPr sz="5600">
                <a:latin typeface="Libre Franklin"/>
                <a:ea typeface="Libre Franklin"/>
                <a:cs typeface="Libre Franklin"/>
                <a:sym typeface="Libre Franklin"/>
              </a:defRPr>
            </a:lvl7pPr>
            <a:lvl8pPr lvl="7" algn="ctr">
              <a:spcBef>
                <a:spcPts val="0"/>
              </a:spcBef>
              <a:spcAft>
                <a:spcPts val="0"/>
              </a:spcAft>
              <a:buSzPts val="4200"/>
              <a:buFont typeface="Libre Franklin"/>
              <a:buNone/>
              <a:defRPr sz="5600">
                <a:latin typeface="Libre Franklin"/>
                <a:ea typeface="Libre Franklin"/>
                <a:cs typeface="Libre Franklin"/>
                <a:sym typeface="Libre Franklin"/>
              </a:defRPr>
            </a:lvl8pPr>
            <a:lvl9pPr lvl="8" algn="ctr">
              <a:spcBef>
                <a:spcPts val="0"/>
              </a:spcBef>
              <a:spcAft>
                <a:spcPts val="0"/>
              </a:spcAft>
              <a:buSzPts val="4200"/>
              <a:buFont typeface="Libre Franklin"/>
              <a:buNone/>
              <a:defRPr sz="5600">
                <a:latin typeface="Libre Franklin"/>
                <a:ea typeface="Libre Franklin"/>
                <a:cs typeface="Libre Franklin"/>
                <a:sym typeface="Libre Franklin"/>
              </a:defRPr>
            </a:lvl9pPr>
          </a:lstStyle>
          <a:p>
            <a:endParaRPr/>
          </a:p>
        </p:txBody>
      </p:sp>
      <p:sp>
        <p:nvSpPr>
          <p:cNvPr id="43" name="Google Shape;43;p7"/>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1200"/>
              </a:spcAft>
              <a:buSzPts val="2100"/>
              <a:buFont typeface="Libre Franklin"/>
              <a:buNone/>
              <a:defRPr sz="2400">
                <a:solidFill>
                  <a:srgbClr val="1B1B1B"/>
                </a:solidFill>
                <a:latin typeface="Arial" panose="020B0604020202020204" pitchFamily="34" charset="0"/>
                <a:ea typeface="Arial" panose="020B0604020202020204" pitchFamily="34" charset="0"/>
                <a:cs typeface="Arial" panose="020B0604020202020204" pitchFamily="34" charset="0"/>
                <a:sym typeface="Libre Franklin"/>
              </a:defRPr>
            </a:lvl1pPr>
            <a:lvl2pPr lvl="1"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2pPr>
            <a:lvl3pPr lvl="2"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3pPr>
            <a:lvl4pPr lvl="3"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4pPr>
            <a:lvl5pPr lvl="4"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5pPr>
            <a:lvl6pPr lvl="5"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6pPr>
            <a:lvl7pPr lvl="6"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7pPr>
            <a:lvl8pPr lvl="7"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8pPr>
            <a:lvl9pPr lvl="8" algn="ctr">
              <a:lnSpc>
                <a:spcPct val="100000"/>
              </a:lnSpc>
              <a:spcBef>
                <a:spcPts val="0"/>
              </a:spcBef>
              <a:spcAft>
                <a:spcPts val="0"/>
              </a:spcAft>
              <a:buSzPts val="2100"/>
              <a:buFont typeface="Libre Franklin"/>
              <a:buNone/>
              <a:defRPr sz="2800">
                <a:latin typeface="Libre Franklin"/>
                <a:ea typeface="Libre Franklin"/>
                <a:cs typeface="Libre Franklin"/>
                <a:sym typeface="Libre Franklin"/>
              </a:defRPr>
            </a:lvl9pPr>
          </a:lstStyle>
          <a:p>
            <a:endParaRPr/>
          </a:p>
        </p:txBody>
      </p:sp>
      <p:sp>
        <p:nvSpPr>
          <p:cNvPr id="3" name="Text Placeholder 3">
            <a:extLst>
              <a:ext uri="{FF2B5EF4-FFF2-40B4-BE49-F238E27FC236}">
                <a16:creationId xmlns:a16="http://schemas.microsoft.com/office/drawing/2014/main" id="{9CC15B90-528D-03FE-5E5B-FA3F4E53C303}"/>
              </a:ext>
            </a:extLst>
          </p:cNvPr>
          <p:cNvSpPr>
            <a:spLocks noGrp="1"/>
          </p:cNvSpPr>
          <p:nvPr>
            <p:ph type="body" sz="quarter" idx="11"/>
          </p:nvPr>
        </p:nvSpPr>
        <p:spPr>
          <a:xfrm>
            <a:off x="6443663" y="914400"/>
            <a:ext cx="5333200" cy="5468938"/>
          </a:xfrm>
          <a:prstGeom prst="rect">
            <a:avLst/>
          </a:prstGeom>
        </p:spPr>
        <p:txBody>
          <a:bodyPr/>
          <a:lstStyle>
            <a:lvl1pPr marL="228600" indent="-228600">
              <a:lnSpc>
                <a:spcPct val="120000"/>
              </a:lnSpc>
              <a:spcAft>
                <a:spcPts val="600"/>
              </a:spcAft>
              <a:buFont typeface="Arial" panose="020B0604020202020204" pitchFamily="34" charset="0"/>
              <a:buChar char="•"/>
              <a:defRPr sz="2800" baseline="0">
                <a:solidFill>
                  <a:srgbClr val="13294B"/>
                </a:solidFill>
              </a:defRPr>
            </a:lvl1pPr>
            <a:lvl2pPr marL="457200" indent="-228600">
              <a:lnSpc>
                <a:spcPct val="120000"/>
              </a:lnSpc>
              <a:spcAft>
                <a:spcPts val="600"/>
              </a:spcAft>
              <a:buSzPct val="70000"/>
              <a:buFont typeface="Courier New" panose="02070309020205020404" pitchFamily="49" charset="0"/>
              <a:buChar char="o"/>
              <a:defRPr sz="2400" baseline="0">
                <a:solidFill>
                  <a:srgbClr val="707372"/>
                </a:solidFill>
              </a:defRPr>
            </a:lvl2pPr>
            <a:lvl3pPr marL="685800" indent="-228600">
              <a:lnSpc>
                <a:spcPct val="120000"/>
              </a:lnSpc>
              <a:spcAft>
                <a:spcPts val="600"/>
              </a:spcAft>
              <a:buFont typeface="Wingdings" pitchFamily="2" charset="2"/>
              <a:buChar char="§"/>
              <a:defRPr sz="2000" baseline="0">
                <a:solidFill>
                  <a:srgbClr val="006298"/>
                </a:solidFill>
              </a:defRPr>
            </a:lvl3pPr>
            <a:lvl4pPr marL="914400" indent="-228600">
              <a:lnSpc>
                <a:spcPct val="120000"/>
              </a:lnSpc>
              <a:spcAft>
                <a:spcPts val="600"/>
              </a:spcAft>
              <a:buFont typeface="Wingdings" pitchFamily="2" charset="2"/>
              <a:buChar char="ü"/>
              <a:defRPr sz="1800" baseline="0">
                <a:solidFill>
                  <a:srgbClr val="1B1B1B"/>
                </a:solidFill>
              </a:defRPr>
            </a:lvl4pPr>
            <a:lvl5pPr marL="1143000" indent="-228600">
              <a:lnSpc>
                <a:spcPct val="120000"/>
              </a:lnSpc>
              <a:spcAft>
                <a:spcPts val="600"/>
              </a:spcAft>
              <a:buFont typeface="Wingdings" pitchFamily="2" charset="2"/>
              <a:buChar char="Ø"/>
              <a:defRPr sz="1800" baseline="0">
                <a:solidFill>
                  <a:srgbClr val="1B1B1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0"/>
            <a:endParaRPr lang="en-US" dirty="0"/>
          </a:p>
        </p:txBody>
      </p:sp>
      <p:sp>
        <p:nvSpPr>
          <p:cNvPr id="5" name="Google Shape;37;p6">
            <a:extLst>
              <a:ext uri="{FF2B5EF4-FFF2-40B4-BE49-F238E27FC236}">
                <a16:creationId xmlns:a16="http://schemas.microsoft.com/office/drawing/2014/main" id="{3C22A5F5-EDB4-A999-4314-FDDDA4B473ED}"/>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rgbClr val="13294B"/>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2011999502"/>
      </p:ext>
    </p:extLst>
  </p:cSld>
  <p:clrMapOvr>
    <a:masterClrMapping/>
  </p:clrMapOvr>
  <p:extLst>
    <p:ext uri="{DCECCB84-F9BA-43D5-87BE-67443E8EF086}">
      <p15:sldGuideLst xmlns:p15="http://schemas.microsoft.com/office/powerpoint/2012/main">
        <p15:guide id="1" orient="horz" pos="1152">
          <p15:clr>
            <a:srgbClr val="FA7B17"/>
          </p15:clr>
        </p15:guide>
        <p15:guide id="2" orient="horz" pos="576">
          <p15:clr>
            <a:srgbClr val="FA7B17"/>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pic>
        <p:nvPicPr>
          <p:cNvPr id="8" name="Google Shape;21;p3">
            <a:extLst>
              <a:ext uri="{FF2B5EF4-FFF2-40B4-BE49-F238E27FC236}">
                <a16:creationId xmlns:a16="http://schemas.microsoft.com/office/drawing/2014/main" id="{6C6C7B88-A95B-AE73-4044-FA826A0B53A7}"/>
              </a:ext>
            </a:extLst>
          </p:cNvPr>
          <p:cNvPicPr preferRelativeResize="0"/>
          <p:nvPr userDrawn="1"/>
        </p:nvPicPr>
        <p:blipFill rotWithShape="1">
          <a:blip r:embed="rId8">
            <a:alphaModFix/>
          </a:blip>
          <a:srcRect/>
          <a:stretch/>
        </p:blipFill>
        <p:spPr>
          <a:xfrm>
            <a:off x="415600" y="273234"/>
            <a:ext cx="1814925" cy="380133"/>
          </a:xfrm>
          <a:prstGeom prst="rect">
            <a:avLst/>
          </a:prstGeom>
          <a:noFill/>
          <a:ln>
            <a:noFill/>
          </a:ln>
        </p:spPr>
      </p:pic>
      <p:cxnSp>
        <p:nvCxnSpPr>
          <p:cNvPr id="9" name="Google Shape;20;p3">
            <a:extLst>
              <a:ext uri="{FF2B5EF4-FFF2-40B4-BE49-F238E27FC236}">
                <a16:creationId xmlns:a16="http://schemas.microsoft.com/office/drawing/2014/main" id="{690062D6-68DC-4CBF-DEE5-0001366E69AD}"/>
              </a:ext>
            </a:extLst>
          </p:cNvPr>
          <p:cNvCxnSpPr/>
          <p:nvPr userDrawn="1"/>
        </p:nvCxnSpPr>
        <p:spPr>
          <a:xfrm>
            <a:off x="2355867" y="463300"/>
            <a:ext cx="9422400" cy="0"/>
          </a:xfrm>
          <a:prstGeom prst="straightConnector1">
            <a:avLst/>
          </a:prstGeom>
          <a:noFill/>
          <a:ln w="9525" cap="flat" cmpd="sng">
            <a:solidFill>
              <a:srgbClr val="00245D"/>
            </a:solidFill>
            <a:prstDash val="solid"/>
            <a:round/>
            <a:headEnd type="none" w="med" len="med"/>
            <a:tailEnd type="none" w="med" len="med"/>
          </a:ln>
        </p:spPr>
      </p:cxnSp>
      <p:sp>
        <p:nvSpPr>
          <p:cNvPr id="3" name="Google Shape;37;p6">
            <a:extLst>
              <a:ext uri="{FF2B5EF4-FFF2-40B4-BE49-F238E27FC236}">
                <a16:creationId xmlns:a16="http://schemas.microsoft.com/office/drawing/2014/main" id="{AED65111-128A-E23D-B3E6-05CE63C6FC9E}"/>
              </a:ext>
            </a:extLst>
          </p:cNvPr>
          <p:cNvSpPr txBox="1">
            <a:spLocks noGrp="1"/>
          </p:cNvSpPr>
          <p:nvPr>
            <p:ph type="sldNum" idx="4"/>
          </p:nvPr>
        </p:nvSpPr>
        <p:spPr>
          <a:xfrm>
            <a:off x="11148000" y="121367"/>
            <a:ext cx="731600" cy="389600"/>
          </a:xfrm>
          <a:prstGeom prst="rect">
            <a:avLst/>
          </a:prstGeom>
        </p:spPr>
        <p:txBody>
          <a:bodyPr spcFirstLastPara="1" wrap="square" lIns="91425" tIns="91425" rIns="91425" bIns="91425" anchor="ctr" anchorCtr="0">
            <a:noAutofit/>
          </a:bodyPr>
          <a:lstStyle>
            <a:lvl1pPr lvl="0" algn="r" rtl="0">
              <a:lnSpc>
                <a:spcPct val="50000"/>
              </a:lnSpc>
              <a:buSzPts val="852"/>
              <a:buNone/>
              <a:defRPr sz="1200">
                <a:solidFill>
                  <a:srgbClr val="13294B"/>
                </a:solidFill>
                <a:latin typeface="Verdana" panose="020B0604030504040204" pitchFamily="34" charset="0"/>
                <a:ea typeface="Verdana" panose="020B0604030504040204" pitchFamily="34" charset="0"/>
                <a:cs typeface="Verdana" panose="020B0604030504040204" pitchFamily="34" charset="0"/>
                <a:sym typeface="Libre Franklin"/>
              </a:defRPr>
            </a:lvl1pPr>
            <a:lvl2pPr lvl="1" rtl="0">
              <a:lnSpc>
                <a:spcPct val="80000"/>
              </a:lnSpc>
              <a:buSzPts val="852"/>
              <a:buNone/>
              <a:defRPr sz="1093">
                <a:latin typeface="Libre Franklin"/>
                <a:ea typeface="Libre Franklin"/>
                <a:cs typeface="Libre Franklin"/>
                <a:sym typeface="Libre Franklin"/>
              </a:defRPr>
            </a:lvl2pPr>
            <a:lvl3pPr lvl="2" rtl="0">
              <a:lnSpc>
                <a:spcPct val="80000"/>
              </a:lnSpc>
              <a:buSzPts val="852"/>
              <a:buNone/>
              <a:defRPr sz="1093">
                <a:latin typeface="Libre Franklin"/>
                <a:ea typeface="Libre Franklin"/>
                <a:cs typeface="Libre Franklin"/>
                <a:sym typeface="Libre Franklin"/>
              </a:defRPr>
            </a:lvl3pPr>
            <a:lvl4pPr lvl="3" rtl="0">
              <a:lnSpc>
                <a:spcPct val="80000"/>
              </a:lnSpc>
              <a:buSzPts val="852"/>
              <a:buNone/>
              <a:defRPr sz="1093">
                <a:latin typeface="Libre Franklin"/>
                <a:ea typeface="Libre Franklin"/>
                <a:cs typeface="Libre Franklin"/>
                <a:sym typeface="Libre Franklin"/>
              </a:defRPr>
            </a:lvl4pPr>
            <a:lvl5pPr lvl="4" rtl="0">
              <a:lnSpc>
                <a:spcPct val="80000"/>
              </a:lnSpc>
              <a:buSzPts val="852"/>
              <a:buNone/>
              <a:defRPr sz="1093">
                <a:latin typeface="Libre Franklin"/>
                <a:ea typeface="Libre Franklin"/>
                <a:cs typeface="Libre Franklin"/>
                <a:sym typeface="Libre Franklin"/>
              </a:defRPr>
            </a:lvl5pPr>
            <a:lvl6pPr lvl="5" rtl="0">
              <a:lnSpc>
                <a:spcPct val="80000"/>
              </a:lnSpc>
              <a:buSzPts val="852"/>
              <a:buNone/>
              <a:defRPr sz="1093">
                <a:latin typeface="Libre Franklin"/>
                <a:ea typeface="Libre Franklin"/>
                <a:cs typeface="Libre Franklin"/>
                <a:sym typeface="Libre Franklin"/>
              </a:defRPr>
            </a:lvl6pPr>
            <a:lvl7pPr lvl="6" rtl="0">
              <a:lnSpc>
                <a:spcPct val="80000"/>
              </a:lnSpc>
              <a:buSzPts val="852"/>
              <a:buNone/>
              <a:defRPr sz="1093">
                <a:latin typeface="Libre Franklin"/>
                <a:ea typeface="Libre Franklin"/>
                <a:cs typeface="Libre Franklin"/>
                <a:sym typeface="Libre Franklin"/>
              </a:defRPr>
            </a:lvl7pPr>
            <a:lvl8pPr lvl="7" rtl="0">
              <a:lnSpc>
                <a:spcPct val="80000"/>
              </a:lnSpc>
              <a:buSzPts val="852"/>
              <a:buNone/>
              <a:defRPr sz="1093">
                <a:latin typeface="Libre Franklin"/>
                <a:ea typeface="Libre Franklin"/>
                <a:cs typeface="Libre Franklin"/>
                <a:sym typeface="Libre Franklin"/>
              </a:defRPr>
            </a:lvl8pPr>
            <a:lvl9pPr lvl="8" rtl="0">
              <a:lnSpc>
                <a:spcPct val="80000"/>
              </a:lnSpc>
              <a:buSzPts val="852"/>
              <a:buNone/>
              <a:defRPr sz="1093">
                <a:latin typeface="Libre Franklin"/>
                <a:ea typeface="Libre Franklin"/>
                <a:cs typeface="Libre Franklin"/>
                <a:sym typeface="Libre Franklin"/>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2443583812"/>
      </p:ext>
    </p:extLst>
  </p:cSld>
  <p:clrMap bg1="lt1" tx1="dk1" bg2="dk2" tx2="lt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tabLst>
          <a:tab pos="1600160" algn="l"/>
        </a:tabLst>
        <a:defRPr sz="3600" b="1" i="0" u="none" strike="noStrike" cap="none">
          <a:solidFill>
            <a:srgbClr val="13294B"/>
          </a:solidFill>
          <a:latin typeface="Arial" panose="020B0604020202020204" pitchFamily="34" charset="0"/>
          <a:ea typeface="Arial" panose="020B0604020202020204" pitchFamily="34" charset="0"/>
          <a:cs typeface="Arial" panose="020B0604020202020204" pitchFamily="34" charset="0"/>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609585" marR="0" lvl="0" indent="-457189" algn="l" rtl="0">
        <a:lnSpc>
          <a:spcPct val="100000"/>
        </a:lnSpc>
        <a:spcBef>
          <a:spcPts val="0"/>
        </a:spcBef>
        <a:spcAft>
          <a:spcPts val="0"/>
        </a:spcAft>
        <a:buClr>
          <a:srgbClr val="000000"/>
        </a:buClr>
        <a:buFont typeface="Wingdings" pitchFamily="2" charset="2"/>
        <a:buChar char="v"/>
        <a:defRPr sz="1867" b="0" i="0" u="none" strike="noStrike" cap="none">
          <a:solidFill>
            <a:srgbClr val="000000"/>
          </a:solidFill>
          <a:latin typeface="Arial"/>
          <a:ea typeface="Arial"/>
          <a:cs typeface="Arial"/>
          <a:sym typeface="Arial"/>
        </a:defRPr>
      </a:lvl1pPr>
      <a:lvl2pPr marL="1219170" marR="0" lvl="1" indent="-423323" algn="l" rtl="0">
        <a:lnSpc>
          <a:spcPct val="100000"/>
        </a:lnSpc>
        <a:spcBef>
          <a:spcPts val="0"/>
        </a:spcBef>
        <a:spcAft>
          <a:spcPts val="0"/>
        </a:spcAft>
        <a:buClr>
          <a:srgbClr val="000000"/>
        </a:buClr>
        <a:buFont typeface="Wingdings" pitchFamily="2" charset="2"/>
        <a:buChar char="v"/>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www.vdh.virginia.gov/medical-examiner/virginia-maternal-mortality-review-team-reports/"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govnpc.org/portfolio-items/mmrt-dashboard/"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ECD2B-01E9-C1DE-F177-D2A99BF50C0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5F39838-80F7-ECCF-0A55-09744F97EE52}"/>
              </a:ext>
            </a:extLst>
          </p:cNvPr>
          <p:cNvSpPr>
            <a:spLocks noGrp="1"/>
          </p:cNvSpPr>
          <p:nvPr>
            <p:ph type="ctrTitle"/>
          </p:nvPr>
        </p:nvSpPr>
        <p:spPr/>
        <p:txBody>
          <a:bodyPr/>
          <a:lstStyle/>
          <a:p>
            <a:r>
              <a:rPr lang="en-US" dirty="0"/>
              <a:t>Maternal Mortality Review Team Overview </a:t>
            </a:r>
          </a:p>
        </p:txBody>
      </p:sp>
      <p:sp>
        <p:nvSpPr>
          <p:cNvPr id="6" name="Subtitle 5">
            <a:extLst>
              <a:ext uri="{FF2B5EF4-FFF2-40B4-BE49-F238E27FC236}">
                <a16:creationId xmlns:a16="http://schemas.microsoft.com/office/drawing/2014/main" id="{5C2757C0-1AA2-4A88-FBE6-3C679844BA95}"/>
              </a:ext>
            </a:extLst>
          </p:cNvPr>
          <p:cNvSpPr>
            <a:spLocks noGrp="1"/>
          </p:cNvSpPr>
          <p:nvPr>
            <p:ph type="subTitle" idx="1"/>
          </p:nvPr>
        </p:nvSpPr>
        <p:spPr>
          <a:xfrm>
            <a:off x="415600" y="3778833"/>
            <a:ext cx="11360800" cy="1542976"/>
          </a:xfrm>
        </p:spPr>
        <p:txBody>
          <a:bodyPr>
            <a:normAutofit fontScale="85000" lnSpcReduction="20000"/>
          </a:bodyPr>
          <a:lstStyle/>
          <a:p>
            <a:r>
              <a:rPr lang="en-US" dirty="0"/>
              <a:t>Melanie J. Rouse, PHD, MSHP</a:t>
            </a:r>
          </a:p>
          <a:p>
            <a:r>
              <a:rPr lang="en-US" dirty="0"/>
              <a:t>Maternal Mortality Programs Manager</a:t>
            </a:r>
          </a:p>
          <a:p>
            <a:r>
              <a:rPr lang="en-US" dirty="0"/>
              <a:t>Division of Death Prevention</a:t>
            </a:r>
          </a:p>
          <a:p>
            <a:r>
              <a:rPr lang="en-US" dirty="0"/>
              <a:t>Office of the Chief Medical Examiner</a:t>
            </a:r>
          </a:p>
          <a:p>
            <a:endParaRPr lang="en-US" dirty="0"/>
          </a:p>
        </p:txBody>
      </p:sp>
      <p:sp>
        <p:nvSpPr>
          <p:cNvPr id="4" name="Slide Number Placeholder 3">
            <a:extLst>
              <a:ext uri="{FF2B5EF4-FFF2-40B4-BE49-F238E27FC236}">
                <a16:creationId xmlns:a16="http://schemas.microsoft.com/office/drawing/2014/main" id="{59FAE0F6-78C2-3948-174D-F5603BFC23A3}"/>
              </a:ext>
            </a:extLst>
          </p:cNvPr>
          <p:cNvSpPr>
            <a:spLocks noGrp="1"/>
          </p:cNvSpPr>
          <p:nvPr>
            <p:ph type="sldNum" idx="4"/>
          </p:nvPr>
        </p:nvSpPr>
        <p:spPr/>
        <p:txBody>
          <a:bodyPr/>
          <a:lstStyle/>
          <a:p>
            <a:fld id="{00000000-1234-1234-1234-123412341234}" type="slidenum">
              <a:rPr lang="en"/>
              <a:pPr/>
              <a:t>1</a:t>
            </a:fld>
            <a:endParaRPr lang="en"/>
          </a:p>
        </p:txBody>
      </p:sp>
    </p:spTree>
    <p:extLst>
      <p:ext uri="{BB962C8B-B14F-4D97-AF65-F5344CB8AC3E}">
        <p14:creationId xmlns:p14="http://schemas.microsoft.com/office/powerpoint/2010/main" val="791543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2A8F3-8DD7-E06D-ADD1-31D9D0D822A2}"/>
              </a:ext>
            </a:extLst>
          </p:cNvPr>
          <p:cNvSpPr>
            <a:spLocks noGrp="1"/>
          </p:cNvSpPr>
          <p:nvPr>
            <p:ph type="title"/>
          </p:nvPr>
        </p:nvSpPr>
        <p:spPr>
          <a:xfrm>
            <a:off x="415601" y="769193"/>
            <a:ext cx="11360800" cy="763600"/>
          </a:xfrm>
        </p:spPr>
        <p:txBody>
          <a:bodyPr/>
          <a:lstStyle/>
          <a:p>
            <a:r>
              <a:rPr lang="en-US" dirty="0"/>
              <a:t>Guiding Questions for MMRT Case Review</a:t>
            </a:r>
          </a:p>
        </p:txBody>
      </p:sp>
      <p:sp>
        <p:nvSpPr>
          <p:cNvPr id="3" name="Text Placeholder 2">
            <a:extLst>
              <a:ext uri="{FF2B5EF4-FFF2-40B4-BE49-F238E27FC236}">
                <a16:creationId xmlns:a16="http://schemas.microsoft.com/office/drawing/2014/main" id="{12F5512E-0C5F-577D-8AA1-F82FEA8AC65E}"/>
              </a:ext>
            </a:extLst>
          </p:cNvPr>
          <p:cNvSpPr>
            <a:spLocks noGrp="1"/>
          </p:cNvSpPr>
          <p:nvPr>
            <p:ph type="body" sz="quarter" idx="10"/>
          </p:nvPr>
        </p:nvSpPr>
        <p:spPr>
          <a:xfrm>
            <a:off x="415600" y="1829462"/>
            <a:ext cx="9505639" cy="4554538"/>
          </a:xfrm>
        </p:spPr>
        <p:txBody>
          <a:bodyPr/>
          <a:lstStyle/>
          <a:p>
            <a:r>
              <a:rPr lang="en-US" dirty="0"/>
              <a:t>Was the death pregnancy-related? </a:t>
            </a:r>
          </a:p>
          <a:p>
            <a:r>
              <a:rPr lang="en-US" dirty="0"/>
              <a:t>What was the underlying cause of death?</a:t>
            </a:r>
          </a:p>
          <a:p>
            <a:r>
              <a:rPr lang="en-US" dirty="0"/>
              <a:t>Was the death preventable?</a:t>
            </a:r>
          </a:p>
          <a:p>
            <a:r>
              <a:rPr lang="en-US" dirty="0"/>
              <a:t>What are the contributing factors to the death? </a:t>
            </a:r>
          </a:p>
          <a:p>
            <a:r>
              <a:rPr lang="en-US" dirty="0"/>
              <a:t>What specific and feasible actions might have changed the course of events?</a:t>
            </a:r>
          </a:p>
          <a:p>
            <a:endParaRPr lang="en-US" dirty="0"/>
          </a:p>
        </p:txBody>
      </p:sp>
      <p:sp>
        <p:nvSpPr>
          <p:cNvPr id="4" name="Slide Number Placeholder 3">
            <a:extLst>
              <a:ext uri="{FF2B5EF4-FFF2-40B4-BE49-F238E27FC236}">
                <a16:creationId xmlns:a16="http://schemas.microsoft.com/office/drawing/2014/main" id="{B4DE660A-719B-6744-CF40-A45BC520D3E4}"/>
              </a:ext>
            </a:extLst>
          </p:cNvPr>
          <p:cNvSpPr>
            <a:spLocks noGrp="1"/>
          </p:cNvSpPr>
          <p:nvPr>
            <p:ph type="sldNum" idx="4"/>
          </p:nvPr>
        </p:nvSpPr>
        <p:spPr/>
        <p:txBody>
          <a:bodyPr/>
          <a:lstStyle/>
          <a:p>
            <a:fld id="{00000000-1234-1234-1234-123412341234}" type="slidenum">
              <a:rPr lang="en" smtClean="0"/>
              <a:pPr/>
              <a:t>10</a:t>
            </a:fld>
            <a:endParaRPr lang="en" dirty="0"/>
          </a:p>
        </p:txBody>
      </p:sp>
    </p:spTree>
    <p:extLst>
      <p:ext uri="{BB962C8B-B14F-4D97-AF65-F5344CB8AC3E}">
        <p14:creationId xmlns:p14="http://schemas.microsoft.com/office/powerpoint/2010/main" val="1366396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5F6B5-2CCA-CB4E-C5CA-49F133BC4E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E1AD2-8FD9-FB7A-EAE3-5356428E95F8}"/>
              </a:ext>
            </a:extLst>
          </p:cNvPr>
          <p:cNvSpPr>
            <a:spLocks noGrp="1"/>
          </p:cNvSpPr>
          <p:nvPr>
            <p:ph type="title"/>
          </p:nvPr>
        </p:nvSpPr>
        <p:spPr>
          <a:xfrm>
            <a:off x="415601" y="769193"/>
            <a:ext cx="11360800" cy="763600"/>
          </a:xfrm>
        </p:spPr>
        <p:txBody>
          <a:bodyPr/>
          <a:lstStyle/>
          <a:p>
            <a:r>
              <a:rPr lang="en-US" dirty="0"/>
              <a:t>MMRT Recommendation Development</a:t>
            </a:r>
          </a:p>
        </p:txBody>
      </p:sp>
      <p:sp>
        <p:nvSpPr>
          <p:cNvPr id="3" name="Text Placeholder 2">
            <a:extLst>
              <a:ext uri="{FF2B5EF4-FFF2-40B4-BE49-F238E27FC236}">
                <a16:creationId xmlns:a16="http://schemas.microsoft.com/office/drawing/2014/main" id="{8F88F677-959B-F502-56D8-B175E164CC79}"/>
              </a:ext>
            </a:extLst>
          </p:cNvPr>
          <p:cNvSpPr>
            <a:spLocks noGrp="1"/>
          </p:cNvSpPr>
          <p:nvPr>
            <p:ph type="body" sz="quarter" idx="10"/>
          </p:nvPr>
        </p:nvSpPr>
        <p:spPr>
          <a:xfrm>
            <a:off x="340590" y="1815052"/>
            <a:ext cx="6981896" cy="4554538"/>
          </a:xfrm>
        </p:spPr>
        <p:txBody>
          <a:bodyPr/>
          <a:lstStyle/>
          <a:p>
            <a:r>
              <a:rPr lang="en-US" sz="2200" dirty="0"/>
              <a:t>At the conclusion of each review cycle, the team develops and disseminates formal recommendations for the prevention of future deaths. </a:t>
            </a:r>
          </a:p>
          <a:p>
            <a:r>
              <a:rPr lang="en-US" sz="2200" dirty="0"/>
              <a:t>The last completed review cycle of pregnancy-associated death cases that the MMRT has reviewed is 2021. </a:t>
            </a:r>
          </a:p>
          <a:p>
            <a:r>
              <a:rPr lang="en-US" sz="2200" dirty="0"/>
              <a:t>The MMRT is currently completing the review of 2022 pregnancy-associated death case with plans to begin the review of 2023 cases in the fall of 2026.</a:t>
            </a:r>
          </a:p>
        </p:txBody>
      </p:sp>
      <p:sp>
        <p:nvSpPr>
          <p:cNvPr id="4" name="Slide Number Placeholder 3">
            <a:extLst>
              <a:ext uri="{FF2B5EF4-FFF2-40B4-BE49-F238E27FC236}">
                <a16:creationId xmlns:a16="http://schemas.microsoft.com/office/drawing/2014/main" id="{0D2CA926-3DE2-447A-9D16-A538AFE7CCE0}"/>
              </a:ext>
            </a:extLst>
          </p:cNvPr>
          <p:cNvSpPr>
            <a:spLocks noGrp="1"/>
          </p:cNvSpPr>
          <p:nvPr>
            <p:ph type="sldNum" idx="4"/>
          </p:nvPr>
        </p:nvSpPr>
        <p:spPr/>
        <p:txBody>
          <a:bodyPr/>
          <a:lstStyle/>
          <a:p>
            <a:fld id="{00000000-1234-1234-1234-123412341234}" type="slidenum">
              <a:rPr lang="en" smtClean="0"/>
              <a:pPr/>
              <a:t>11</a:t>
            </a:fld>
            <a:endParaRPr lang="en" dirty="0"/>
          </a:p>
        </p:txBody>
      </p:sp>
      <p:pic>
        <p:nvPicPr>
          <p:cNvPr id="5" name="Picture 4">
            <a:extLst>
              <a:ext uri="{FF2B5EF4-FFF2-40B4-BE49-F238E27FC236}">
                <a16:creationId xmlns:a16="http://schemas.microsoft.com/office/drawing/2014/main" id="{1759D96A-5A9A-24BA-3CE4-BCCBD9A29938}"/>
              </a:ext>
            </a:extLst>
          </p:cNvPr>
          <p:cNvPicPr>
            <a:picLocks noChangeAspect="1"/>
          </p:cNvPicPr>
          <p:nvPr/>
        </p:nvPicPr>
        <p:blipFill>
          <a:blip r:embed="rId3"/>
          <a:stretch>
            <a:fillRect/>
          </a:stretch>
        </p:blipFill>
        <p:spPr>
          <a:xfrm>
            <a:off x="7426149" y="1371601"/>
            <a:ext cx="4246589" cy="4306824"/>
          </a:xfrm>
          <a:prstGeom prst="rect">
            <a:avLst/>
          </a:prstGeom>
        </p:spPr>
      </p:pic>
    </p:spTree>
    <p:extLst>
      <p:ext uri="{BB962C8B-B14F-4D97-AF65-F5344CB8AC3E}">
        <p14:creationId xmlns:p14="http://schemas.microsoft.com/office/powerpoint/2010/main" val="1943883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5F7983A-2F4D-92B5-C19A-23B94A55396A}"/>
              </a:ext>
            </a:extLst>
          </p:cNvPr>
          <p:cNvSpPr>
            <a:spLocks noGrp="1"/>
          </p:cNvSpPr>
          <p:nvPr>
            <p:ph type="title"/>
          </p:nvPr>
        </p:nvSpPr>
        <p:spPr/>
        <p:txBody>
          <a:bodyPr/>
          <a:lstStyle/>
          <a:p>
            <a:r>
              <a:rPr lang="en-US" dirty="0"/>
              <a:t>Select MMRT Data </a:t>
            </a:r>
          </a:p>
        </p:txBody>
      </p:sp>
      <p:sp>
        <p:nvSpPr>
          <p:cNvPr id="4" name="Slide Number Placeholder 3">
            <a:extLst>
              <a:ext uri="{FF2B5EF4-FFF2-40B4-BE49-F238E27FC236}">
                <a16:creationId xmlns:a16="http://schemas.microsoft.com/office/drawing/2014/main" id="{70342169-AE1E-2F3F-79BF-8C61C4078098}"/>
              </a:ext>
            </a:extLst>
          </p:cNvPr>
          <p:cNvSpPr>
            <a:spLocks noGrp="1"/>
          </p:cNvSpPr>
          <p:nvPr>
            <p:ph type="sldNum" idx="4"/>
          </p:nvPr>
        </p:nvSpPr>
        <p:spPr/>
        <p:txBody>
          <a:bodyPr/>
          <a:lstStyle/>
          <a:p>
            <a:fld id="{00000000-1234-1234-1234-123412341234}" type="slidenum">
              <a:rPr lang="en" smtClean="0"/>
              <a:pPr/>
              <a:t>12</a:t>
            </a:fld>
            <a:endParaRPr lang="en" dirty="0"/>
          </a:p>
        </p:txBody>
      </p:sp>
    </p:spTree>
    <p:extLst>
      <p:ext uri="{BB962C8B-B14F-4D97-AF65-F5344CB8AC3E}">
        <p14:creationId xmlns:p14="http://schemas.microsoft.com/office/powerpoint/2010/main" val="1890718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86583-A9DD-0B99-76CF-92853FC377E4}"/>
              </a:ext>
            </a:extLst>
          </p:cNvPr>
          <p:cNvSpPr>
            <a:spLocks noGrp="1"/>
          </p:cNvSpPr>
          <p:nvPr>
            <p:ph type="title"/>
          </p:nvPr>
        </p:nvSpPr>
        <p:spPr>
          <a:xfrm>
            <a:off x="415599" y="667512"/>
            <a:ext cx="11360800" cy="763600"/>
          </a:xfrm>
        </p:spPr>
        <p:txBody>
          <a:bodyPr/>
          <a:lstStyle/>
          <a:p>
            <a:r>
              <a:rPr lang="en-US" dirty="0"/>
              <a:t>MMRT Findings Related to Intimate Partner Violence (IPV) 2018-2023</a:t>
            </a:r>
          </a:p>
        </p:txBody>
      </p:sp>
      <p:sp>
        <p:nvSpPr>
          <p:cNvPr id="3" name="Text Placeholder 2">
            <a:extLst>
              <a:ext uri="{FF2B5EF4-FFF2-40B4-BE49-F238E27FC236}">
                <a16:creationId xmlns:a16="http://schemas.microsoft.com/office/drawing/2014/main" id="{956C59BC-193B-F784-95E1-1A6D5DEE5F1D}"/>
              </a:ext>
            </a:extLst>
          </p:cNvPr>
          <p:cNvSpPr>
            <a:spLocks noGrp="1"/>
          </p:cNvSpPr>
          <p:nvPr>
            <p:ph type="body" sz="quarter" idx="10"/>
          </p:nvPr>
        </p:nvSpPr>
        <p:spPr>
          <a:xfrm>
            <a:off x="415600" y="2039774"/>
            <a:ext cx="11360799" cy="4554538"/>
          </a:xfrm>
        </p:spPr>
        <p:txBody>
          <a:bodyPr/>
          <a:lstStyle/>
          <a:p>
            <a:r>
              <a:rPr lang="en-US" sz="2400" dirty="0"/>
              <a:t>18.2% of cases had a history of known IPV </a:t>
            </a:r>
          </a:p>
          <a:p>
            <a:r>
              <a:rPr lang="en-US" sz="2400" dirty="0"/>
              <a:t>Over 58% of cases had no known history of IPV. </a:t>
            </a:r>
          </a:p>
          <a:p>
            <a:r>
              <a:rPr lang="en-US" sz="2400" dirty="0"/>
              <a:t>History of IPV was unknown for 19.3% of cases.</a:t>
            </a:r>
          </a:p>
          <a:p>
            <a:r>
              <a:rPr lang="en-US" sz="2400" dirty="0"/>
              <a:t>Prior to the 2022 cohort, IPV was found to be a significant contributor to Violent (non-natural) pregnancy associated deaths. </a:t>
            </a:r>
          </a:p>
          <a:p>
            <a:pPr lvl="1"/>
            <a:r>
              <a:rPr lang="en-US" sz="2000" dirty="0"/>
              <a:t>We do not see this trend in more recent years though more years of data is necessary to identify any specific trends as the numbers for PADs are relatively low. </a:t>
            </a:r>
          </a:p>
        </p:txBody>
      </p:sp>
      <p:sp>
        <p:nvSpPr>
          <p:cNvPr id="4" name="Slide Number Placeholder 3">
            <a:extLst>
              <a:ext uri="{FF2B5EF4-FFF2-40B4-BE49-F238E27FC236}">
                <a16:creationId xmlns:a16="http://schemas.microsoft.com/office/drawing/2014/main" id="{84F20ACA-2161-6CF7-ADC7-D0F4FB720E4C}"/>
              </a:ext>
            </a:extLst>
          </p:cNvPr>
          <p:cNvSpPr>
            <a:spLocks noGrp="1"/>
          </p:cNvSpPr>
          <p:nvPr>
            <p:ph type="sldNum" idx="4"/>
          </p:nvPr>
        </p:nvSpPr>
        <p:spPr/>
        <p:txBody>
          <a:bodyPr/>
          <a:lstStyle/>
          <a:p>
            <a:fld id="{00000000-1234-1234-1234-123412341234}" type="slidenum">
              <a:rPr lang="en" smtClean="0"/>
              <a:pPr/>
              <a:t>13</a:t>
            </a:fld>
            <a:endParaRPr lang="en" dirty="0"/>
          </a:p>
        </p:txBody>
      </p:sp>
    </p:spTree>
    <p:extLst>
      <p:ext uri="{BB962C8B-B14F-4D97-AF65-F5344CB8AC3E}">
        <p14:creationId xmlns:p14="http://schemas.microsoft.com/office/powerpoint/2010/main" val="1483686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F6BA9-21F7-A17F-58D8-A2C6A5E36A55}"/>
              </a:ext>
            </a:extLst>
          </p:cNvPr>
          <p:cNvSpPr>
            <a:spLocks noGrp="1"/>
          </p:cNvSpPr>
          <p:nvPr>
            <p:ph type="title"/>
          </p:nvPr>
        </p:nvSpPr>
        <p:spPr>
          <a:xfrm>
            <a:off x="415600" y="739567"/>
            <a:ext cx="11360800" cy="763600"/>
          </a:xfrm>
        </p:spPr>
        <p:txBody>
          <a:bodyPr/>
          <a:lstStyle/>
          <a:p>
            <a:r>
              <a:rPr lang="en-US" dirty="0"/>
              <a:t>Links to Pregnancy-Loss and Fetal/Infant Mortality 2018-2023</a:t>
            </a:r>
          </a:p>
        </p:txBody>
      </p:sp>
      <p:sp>
        <p:nvSpPr>
          <p:cNvPr id="3" name="Text Placeholder 2">
            <a:extLst>
              <a:ext uri="{FF2B5EF4-FFF2-40B4-BE49-F238E27FC236}">
                <a16:creationId xmlns:a16="http://schemas.microsoft.com/office/drawing/2014/main" id="{82C3B4BB-7A71-62AC-8466-20EDC352C16B}"/>
              </a:ext>
            </a:extLst>
          </p:cNvPr>
          <p:cNvSpPr>
            <a:spLocks noGrp="1"/>
          </p:cNvSpPr>
          <p:nvPr>
            <p:ph type="body" sz="quarter" idx="10"/>
          </p:nvPr>
        </p:nvSpPr>
        <p:spPr>
          <a:xfrm>
            <a:off x="333303" y="2303462"/>
            <a:ext cx="11360799" cy="4554538"/>
          </a:xfrm>
        </p:spPr>
        <p:txBody>
          <a:bodyPr/>
          <a:lstStyle/>
          <a:p>
            <a:r>
              <a:rPr lang="en-US" sz="2400" dirty="0"/>
              <a:t>We do not have data that directly relates to fetal/infant mortality in the state. However, we do track the outcome of the index pregnancy. </a:t>
            </a:r>
          </a:p>
          <a:p>
            <a:pPr lvl="1"/>
            <a:r>
              <a:rPr lang="en-US" sz="2000" dirty="0"/>
              <a:t>56.2% of cases resulted in a live birth.</a:t>
            </a:r>
          </a:p>
          <a:p>
            <a:pPr lvl="1"/>
            <a:r>
              <a:rPr lang="en-US" sz="2000" dirty="0"/>
              <a:t>27.8% of cases were pregnant at the time of death.</a:t>
            </a:r>
          </a:p>
          <a:p>
            <a:pPr lvl="1"/>
            <a:r>
              <a:rPr lang="en-US" sz="2000" dirty="0"/>
              <a:t>10.7% of cases resulted in a fetal death.</a:t>
            </a:r>
          </a:p>
          <a:p>
            <a:pPr lvl="1"/>
            <a:r>
              <a:rPr lang="en-US" sz="2000" dirty="0"/>
              <a:t>3.7% of cases had a termination (either elective or spontaneous abortion) during the index pregnancy.</a:t>
            </a:r>
          </a:p>
          <a:p>
            <a:endParaRPr lang="en-US" dirty="0"/>
          </a:p>
          <a:p>
            <a:endParaRPr lang="en-US" dirty="0"/>
          </a:p>
        </p:txBody>
      </p:sp>
      <p:sp>
        <p:nvSpPr>
          <p:cNvPr id="4" name="Slide Number Placeholder 3">
            <a:extLst>
              <a:ext uri="{FF2B5EF4-FFF2-40B4-BE49-F238E27FC236}">
                <a16:creationId xmlns:a16="http://schemas.microsoft.com/office/drawing/2014/main" id="{C18BA5BB-7620-9890-3BFE-7A3CB0785147}"/>
              </a:ext>
            </a:extLst>
          </p:cNvPr>
          <p:cNvSpPr>
            <a:spLocks noGrp="1"/>
          </p:cNvSpPr>
          <p:nvPr>
            <p:ph type="sldNum" idx="4"/>
          </p:nvPr>
        </p:nvSpPr>
        <p:spPr/>
        <p:txBody>
          <a:bodyPr/>
          <a:lstStyle/>
          <a:p>
            <a:fld id="{00000000-1234-1234-1234-123412341234}" type="slidenum">
              <a:rPr lang="en" smtClean="0"/>
              <a:pPr/>
              <a:t>14</a:t>
            </a:fld>
            <a:endParaRPr lang="en" dirty="0"/>
          </a:p>
        </p:txBody>
      </p:sp>
    </p:spTree>
    <p:extLst>
      <p:ext uri="{BB962C8B-B14F-4D97-AF65-F5344CB8AC3E}">
        <p14:creationId xmlns:p14="http://schemas.microsoft.com/office/powerpoint/2010/main" val="3134204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7DC68-F631-BA81-1C14-DC85B9465566}"/>
              </a:ext>
            </a:extLst>
          </p:cNvPr>
          <p:cNvSpPr>
            <a:spLocks noGrp="1"/>
          </p:cNvSpPr>
          <p:nvPr>
            <p:ph type="title"/>
          </p:nvPr>
        </p:nvSpPr>
        <p:spPr/>
        <p:txBody>
          <a:bodyPr/>
          <a:lstStyle/>
          <a:p>
            <a:r>
              <a:rPr lang="en-US" dirty="0"/>
              <a:t>Data Limitations</a:t>
            </a:r>
          </a:p>
        </p:txBody>
      </p:sp>
      <p:sp>
        <p:nvSpPr>
          <p:cNvPr id="3" name="Text Placeholder 2">
            <a:extLst>
              <a:ext uri="{FF2B5EF4-FFF2-40B4-BE49-F238E27FC236}">
                <a16:creationId xmlns:a16="http://schemas.microsoft.com/office/drawing/2014/main" id="{452BCCD4-A278-65FA-5FE4-9A7579CA2DA5}"/>
              </a:ext>
            </a:extLst>
          </p:cNvPr>
          <p:cNvSpPr>
            <a:spLocks noGrp="1"/>
          </p:cNvSpPr>
          <p:nvPr>
            <p:ph type="body" sz="quarter" idx="10"/>
          </p:nvPr>
        </p:nvSpPr>
        <p:spPr/>
        <p:txBody>
          <a:bodyPr/>
          <a:lstStyle/>
          <a:p>
            <a:r>
              <a:rPr lang="en-US" sz="2400" dirty="0"/>
              <a:t>Timing of case review – due to the nature of fatality review all reviews are retrospective. </a:t>
            </a:r>
          </a:p>
          <a:p>
            <a:pPr lvl="1"/>
            <a:r>
              <a:rPr lang="en-US" sz="2000" dirty="0"/>
              <a:t>It may take 12-18 months to identify cases, verify eligibility, and begin collecting records and abstracting data to prepare the cases for review by the MMRT.</a:t>
            </a:r>
          </a:p>
          <a:p>
            <a:r>
              <a:rPr lang="en-US" sz="2400" dirty="0"/>
              <a:t>For cohort years with higher numbers of cases, not all cases can be reviewed in depth within a reasonable amount of time. As such, the Team has developed a system that allows for the full in-depth review of pregnancy-related and potentially pregnancy-related deaths. A sample of all other pregnancy-associated deaths then undergo an abbreviated review by the team.</a:t>
            </a:r>
          </a:p>
        </p:txBody>
      </p:sp>
      <p:sp>
        <p:nvSpPr>
          <p:cNvPr id="4" name="Slide Number Placeholder 3">
            <a:extLst>
              <a:ext uri="{FF2B5EF4-FFF2-40B4-BE49-F238E27FC236}">
                <a16:creationId xmlns:a16="http://schemas.microsoft.com/office/drawing/2014/main" id="{61B12D4D-ADF6-2861-B355-73E5BF61532F}"/>
              </a:ext>
            </a:extLst>
          </p:cNvPr>
          <p:cNvSpPr>
            <a:spLocks noGrp="1"/>
          </p:cNvSpPr>
          <p:nvPr>
            <p:ph type="sldNum" idx="4"/>
          </p:nvPr>
        </p:nvSpPr>
        <p:spPr/>
        <p:txBody>
          <a:bodyPr/>
          <a:lstStyle/>
          <a:p>
            <a:fld id="{00000000-1234-1234-1234-123412341234}" type="slidenum">
              <a:rPr lang="en" smtClean="0"/>
              <a:pPr/>
              <a:t>15</a:t>
            </a:fld>
            <a:endParaRPr lang="en" dirty="0"/>
          </a:p>
        </p:txBody>
      </p:sp>
    </p:spTree>
    <p:extLst>
      <p:ext uri="{BB962C8B-B14F-4D97-AF65-F5344CB8AC3E}">
        <p14:creationId xmlns:p14="http://schemas.microsoft.com/office/powerpoint/2010/main" val="2319080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F4A02-4B10-29AE-EF78-B36F491A79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55DCF-E36E-1CB1-944F-235110748073}"/>
              </a:ext>
            </a:extLst>
          </p:cNvPr>
          <p:cNvSpPr>
            <a:spLocks noGrp="1"/>
          </p:cNvSpPr>
          <p:nvPr>
            <p:ph type="title"/>
          </p:nvPr>
        </p:nvSpPr>
        <p:spPr/>
        <p:txBody>
          <a:bodyPr/>
          <a:lstStyle/>
          <a:p>
            <a:r>
              <a:rPr lang="en-US" dirty="0"/>
              <a:t>Data Limitations (</a:t>
            </a:r>
            <a:r>
              <a:rPr lang="en-US" dirty="0" err="1"/>
              <a:t>con’t</a:t>
            </a:r>
            <a:r>
              <a:rPr lang="en-US" dirty="0"/>
              <a:t>)</a:t>
            </a:r>
          </a:p>
        </p:txBody>
      </p:sp>
      <p:sp>
        <p:nvSpPr>
          <p:cNvPr id="3" name="Text Placeholder 2">
            <a:extLst>
              <a:ext uri="{FF2B5EF4-FFF2-40B4-BE49-F238E27FC236}">
                <a16:creationId xmlns:a16="http://schemas.microsoft.com/office/drawing/2014/main" id="{A88E9C95-89C5-450E-FE86-29701F965207}"/>
              </a:ext>
            </a:extLst>
          </p:cNvPr>
          <p:cNvSpPr>
            <a:spLocks noGrp="1"/>
          </p:cNvSpPr>
          <p:nvPr>
            <p:ph type="body" sz="quarter" idx="10"/>
          </p:nvPr>
        </p:nvSpPr>
        <p:spPr/>
        <p:txBody>
          <a:bodyPr/>
          <a:lstStyle/>
          <a:p>
            <a:r>
              <a:rPr lang="en-US" dirty="0"/>
              <a:t>Due to changes within the federal landscape, there has been increasing difficulty in obtaining medical records. We continue to work internally and with hospital/provider systems to provide clarity on the Code governing the MMRT and our authorization to request records.</a:t>
            </a:r>
          </a:p>
          <a:p>
            <a:pPr lvl="1"/>
            <a:r>
              <a:rPr lang="en-US" dirty="0"/>
              <a:t>Ex. The Model Attestation form for obtaining records for pregnant and post-partum women</a:t>
            </a:r>
          </a:p>
        </p:txBody>
      </p:sp>
      <p:sp>
        <p:nvSpPr>
          <p:cNvPr id="4" name="Slide Number Placeholder 3">
            <a:extLst>
              <a:ext uri="{FF2B5EF4-FFF2-40B4-BE49-F238E27FC236}">
                <a16:creationId xmlns:a16="http://schemas.microsoft.com/office/drawing/2014/main" id="{67E3CB54-1673-B432-A578-05011250EAC0}"/>
              </a:ext>
            </a:extLst>
          </p:cNvPr>
          <p:cNvSpPr>
            <a:spLocks noGrp="1"/>
          </p:cNvSpPr>
          <p:nvPr>
            <p:ph type="sldNum" idx="4"/>
          </p:nvPr>
        </p:nvSpPr>
        <p:spPr/>
        <p:txBody>
          <a:bodyPr/>
          <a:lstStyle/>
          <a:p>
            <a:fld id="{00000000-1234-1234-1234-123412341234}" type="slidenum">
              <a:rPr lang="en" smtClean="0"/>
              <a:pPr/>
              <a:t>16</a:t>
            </a:fld>
            <a:endParaRPr lang="en" dirty="0"/>
          </a:p>
        </p:txBody>
      </p:sp>
    </p:spTree>
    <p:extLst>
      <p:ext uri="{BB962C8B-B14F-4D97-AF65-F5344CB8AC3E}">
        <p14:creationId xmlns:p14="http://schemas.microsoft.com/office/powerpoint/2010/main" val="2676935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A8CB-FA1E-CF9C-D36E-44F49E21C164}"/>
              </a:ext>
            </a:extLst>
          </p:cNvPr>
          <p:cNvSpPr>
            <a:spLocks noGrp="1"/>
          </p:cNvSpPr>
          <p:nvPr>
            <p:ph type="title"/>
          </p:nvPr>
        </p:nvSpPr>
        <p:spPr>
          <a:xfrm>
            <a:off x="415599" y="722376"/>
            <a:ext cx="11360800" cy="763600"/>
          </a:xfrm>
        </p:spPr>
        <p:txBody>
          <a:bodyPr/>
          <a:lstStyle/>
          <a:p>
            <a:r>
              <a:rPr lang="en-US" dirty="0"/>
              <a:t>Relevant Reports and Recommendations </a:t>
            </a:r>
          </a:p>
        </p:txBody>
      </p:sp>
      <p:sp>
        <p:nvSpPr>
          <p:cNvPr id="3" name="Text Placeholder 2">
            <a:extLst>
              <a:ext uri="{FF2B5EF4-FFF2-40B4-BE49-F238E27FC236}">
                <a16:creationId xmlns:a16="http://schemas.microsoft.com/office/drawing/2014/main" id="{AB9B1C61-AD7F-5A34-319C-201EF7AA9A2D}"/>
              </a:ext>
            </a:extLst>
          </p:cNvPr>
          <p:cNvSpPr>
            <a:spLocks noGrp="1"/>
          </p:cNvSpPr>
          <p:nvPr>
            <p:ph type="body" sz="quarter" idx="10"/>
          </p:nvPr>
        </p:nvSpPr>
        <p:spPr>
          <a:xfrm>
            <a:off x="415599" y="1613166"/>
            <a:ext cx="11360799" cy="5043666"/>
          </a:xfrm>
        </p:spPr>
        <p:txBody>
          <a:bodyPr/>
          <a:lstStyle/>
          <a:p>
            <a:r>
              <a:rPr lang="en-US" sz="2000" dirty="0"/>
              <a:t>The team releases an Annual Report highlighting the Pregnancy-Associated Death Data and the MMRT review findings. The reports are available on the OCME website and the LIS website. </a:t>
            </a:r>
            <a:r>
              <a:rPr lang="en-US" sz="2000" dirty="0">
                <a:hlinkClick r:id="rId3"/>
              </a:rPr>
              <a:t>https://www.vdh.virginia.gov/medical-examiner/virginia-maternal-mortality-review-team-reports/</a:t>
            </a:r>
            <a:r>
              <a:rPr lang="en-US" sz="2000" dirty="0"/>
              <a:t> </a:t>
            </a:r>
          </a:p>
          <a:p>
            <a:pPr lvl="1"/>
            <a:r>
              <a:rPr lang="en-US" sz="1800" dirty="0"/>
              <a:t>These reports also include recommendations based on the cohort year reviewed. </a:t>
            </a:r>
          </a:p>
          <a:p>
            <a:pPr marL="228600" lvl="1" indent="0">
              <a:buNone/>
            </a:pPr>
            <a:endParaRPr lang="en-US" sz="1050" dirty="0"/>
          </a:p>
          <a:p>
            <a:r>
              <a:rPr lang="en-US" sz="2000" dirty="0"/>
              <a:t>The team also releases topic-specific reports, such as a report on chronic conditions and pregnancy-associated deaths. These reports are also available on the website and include recommendations specific to that topic. </a:t>
            </a:r>
          </a:p>
          <a:p>
            <a:pPr marL="0" indent="0">
              <a:buNone/>
            </a:pPr>
            <a:endParaRPr lang="en-US" sz="1100" dirty="0"/>
          </a:p>
          <a:p>
            <a:r>
              <a:rPr lang="en-US" sz="2000" dirty="0"/>
              <a:t>The VNPC has published a dashboard that highlights all of the individual recommendations that have been made throughout the years of MMRT case review. </a:t>
            </a:r>
            <a:r>
              <a:rPr lang="en-US" sz="2000" dirty="0">
                <a:hlinkClick r:id="rId4"/>
              </a:rPr>
              <a:t>https://govnpc.org/portfolio-items/mmrt-dashboard/</a:t>
            </a:r>
            <a:r>
              <a:rPr lang="en-US" sz="2000" dirty="0"/>
              <a:t> </a:t>
            </a:r>
          </a:p>
          <a:p>
            <a:endParaRPr lang="en-US" dirty="0"/>
          </a:p>
        </p:txBody>
      </p:sp>
      <p:sp>
        <p:nvSpPr>
          <p:cNvPr id="4" name="Slide Number Placeholder 3">
            <a:extLst>
              <a:ext uri="{FF2B5EF4-FFF2-40B4-BE49-F238E27FC236}">
                <a16:creationId xmlns:a16="http://schemas.microsoft.com/office/drawing/2014/main" id="{96BF631F-5841-88BA-8D79-0916EB03FB04}"/>
              </a:ext>
            </a:extLst>
          </p:cNvPr>
          <p:cNvSpPr>
            <a:spLocks noGrp="1"/>
          </p:cNvSpPr>
          <p:nvPr>
            <p:ph type="sldNum" idx="4"/>
          </p:nvPr>
        </p:nvSpPr>
        <p:spPr/>
        <p:txBody>
          <a:bodyPr/>
          <a:lstStyle/>
          <a:p>
            <a:fld id="{00000000-1234-1234-1234-123412341234}" type="slidenum">
              <a:rPr lang="en" smtClean="0"/>
              <a:pPr/>
              <a:t>17</a:t>
            </a:fld>
            <a:endParaRPr lang="en" dirty="0"/>
          </a:p>
        </p:txBody>
      </p:sp>
    </p:spTree>
    <p:extLst>
      <p:ext uri="{BB962C8B-B14F-4D97-AF65-F5344CB8AC3E}">
        <p14:creationId xmlns:p14="http://schemas.microsoft.com/office/powerpoint/2010/main" val="1374351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625E5-C586-AEB3-48E6-E7F91B13A6D8}"/>
              </a:ext>
            </a:extLst>
          </p:cNvPr>
          <p:cNvSpPr>
            <a:spLocks noGrp="1"/>
          </p:cNvSpPr>
          <p:nvPr>
            <p:ph type="title"/>
          </p:nvPr>
        </p:nvSpPr>
        <p:spPr>
          <a:xfrm>
            <a:off x="415600" y="640080"/>
            <a:ext cx="11360800" cy="763600"/>
          </a:xfrm>
        </p:spPr>
        <p:txBody>
          <a:bodyPr/>
          <a:lstStyle/>
          <a:p>
            <a:r>
              <a:rPr lang="en-US" dirty="0"/>
              <a:t>Recommendation Examples From 2025 MMRT Annual Report </a:t>
            </a:r>
          </a:p>
        </p:txBody>
      </p:sp>
      <p:sp>
        <p:nvSpPr>
          <p:cNvPr id="3" name="Text Placeholder 2">
            <a:extLst>
              <a:ext uri="{FF2B5EF4-FFF2-40B4-BE49-F238E27FC236}">
                <a16:creationId xmlns:a16="http://schemas.microsoft.com/office/drawing/2014/main" id="{1AE4DF93-1AEE-BBE8-57E8-5E04233E9616}"/>
              </a:ext>
            </a:extLst>
          </p:cNvPr>
          <p:cNvSpPr>
            <a:spLocks noGrp="1"/>
          </p:cNvSpPr>
          <p:nvPr>
            <p:ph type="body" sz="quarter" idx="10"/>
          </p:nvPr>
        </p:nvSpPr>
        <p:spPr>
          <a:xfrm>
            <a:off x="415600" y="2085494"/>
            <a:ext cx="11360799" cy="4554538"/>
          </a:xfrm>
        </p:spPr>
        <p:txBody>
          <a:bodyPr/>
          <a:lstStyle/>
          <a:p>
            <a:r>
              <a:rPr lang="en-US" sz="2000" dirty="0"/>
              <a:t>We recommend that the Virginia General Assembly require all hospitals to participate in the Virginia Neonatal Perinatal Collaborative’s survey of Levels of Maternal Care using the Center for Disease Control’s (CDC) Levels of Care Assessment Tool (</a:t>
            </a:r>
            <a:r>
              <a:rPr lang="en-US" sz="2000" dirty="0" err="1"/>
              <a:t>LOCATe</a:t>
            </a:r>
            <a:r>
              <a:rPr lang="en-US" sz="2000" dirty="0"/>
              <a:t>) and that the information be publicly available.</a:t>
            </a:r>
          </a:p>
          <a:p>
            <a:pPr marL="0" indent="0">
              <a:buNone/>
            </a:pPr>
            <a:endParaRPr lang="en-US" sz="700" dirty="0"/>
          </a:p>
          <a:p>
            <a:r>
              <a:rPr lang="en-US" sz="2000" dirty="0"/>
              <a:t>We recommend that the Virginia General Assembly require anyone who dispenses medication for an Opioid Treatment Program be required to report to the Virginia Maternal Mortality Review Team, 2025 26 Prescription Monitoring Program. There should also be a system in place through the Prescription Monitoring Program that will allow providers to see and follow up on prescriptions that are not being filled as prescribed. This is particularly important for medications used in medication-assisted addiction treatment.</a:t>
            </a:r>
          </a:p>
        </p:txBody>
      </p:sp>
      <p:sp>
        <p:nvSpPr>
          <p:cNvPr id="4" name="Slide Number Placeholder 3">
            <a:extLst>
              <a:ext uri="{FF2B5EF4-FFF2-40B4-BE49-F238E27FC236}">
                <a16:creationId xmlns:a16="http://schemas.microsoft.com/office/drawing/2014/main" id="{65A26812-22D5-6B09-5F9B-644797AD0578}"/>
              </a:ext>
            </a:extLst>
          </p:cNvPr>
          <p:cNvSpPr>
            <a:spLocks noGrp="1"/>
          </p:cNvSpPr>
          <p:nvPr>
            <p:ph type="sldNum" idx="4"/>
          </p:nvPr>
        </p:nvSpPr>
        <p:spPr/>
        <p:txBody>
          <a:bodyPr/>
          <a:lstStyle/>
          <a:p>
            <a:fld id="{00000000-1234-1234-1234-123412341234}" type="slidenum">
              <a:rPr lang="en" smtClean="0"/>
              <a:pPr/>
              <a:t>18</a:t>
            </a:fld>
            <a:endParaRPr lang="en" dirty="0"/>
          </a:p>
        </p:txBody>
      </p:sp>
    </p:spTree>
    <p:extLst>
      <p:ext uri="{BB962C8B-B14F-4D97-AF65-F5344CB8AC3E}">
        <p14:creationId xmlns:p14="http://schemas.microsoft.com/office/powerpoint/2010/main" val="2404223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40354-8A7E-AA11-DFB7-0AA1258E03E8}"/>
              </a:ext>
            </a:extLst>
          </p:cNvPr>
          <p:cNvSpPr>
            <a:spLocks noGrp="1"/>
          </p:cNvSpPr>
          <p:nvPr>
            <p:ph type="title"/>
          </p:nvPr>
        </p:nvSpPr>
        <p:spPr>
          <a:xfrm>
            <a:off x="415600" y="640080"/>
            <a:ext cx="11360800" cy="763600"/>
          </a:xfrm>
        </p:spPr>
        <p:txBody>
          <a:bodyPr/>
          <a:lstStyle/>
          <a:p>
            <a:r>
              <a:rPr lang="en-US" dirty="0"/>
              <a:t>Recommendation Examples From 2025 MMRT Annual Report (</a:t>
            </a:r>
            <a:r>
              <a:rPr lang="en-US" dirty="0" err="1"/>
              <a:t>con’t</a:t>
            </a:r>
            <a:r>
              <a:rPr lang="en-US" dirty="0"/>
              <a:t>) </a:t>
            </a:r>
          </a:p>
        </p:txBody>
      </p:sp>
      <p:sp>
        <p:nvSpPr>
          <p:cNvPr id="3" name="Text Placeholder 2">
            <a:extLst>
              <a:ext uri="{FF2B5EF4-FFF2-40B4-BE49-F238E27FC236}">
                <a16:creationId xmlns:a16="http://schemas.microsoft.com/office/drawing/2014/main" id="{8C612E87-6D33-26FB-FF9F-EEE177C386CE}"/>
              </a:ext>
            </a:extLst>
          </p:cNvPr>
          <p:cNvSpPr>
            <a:spLocks noGrp="1"/>
          </p:cNvSpPr>
          <p:nvPr>
            <p:ph type="body" sz="quarter" idx="10"/>
          </p:nvPr>
        </p:nvSpPr>
        <p:spPr/>
        <p:txBody>
          <a:bodyPr/>
          <a:lstStyle/>
          <a:p>
            <a:r>
              <a:rPr lang="en-US" sz="2400" dirty="0"/>
              <a:t>There is a need for mental health and substance misuse treatment systems that encourage seeking residential and outpatient treatment and include the entire family (including partners and spouses). The MMRT recommends that the General Assembly fund the development of at least one evidence-based residential program for families including partners and children within every health district in the state. These programs should be developed in partnership with relevant community stakeholders, including, but not limited to, the Department of Behavioral Health and Developmental Services (DBHDS), Community Service Boards (CSBs), community-based organizations (CBOs), and other relevant local or regional organizations.</a:t>
            </a:r>
          </a:p>
        </p:txBody>
      </p:sp>
      <p:sp>
        <p:nvSpPr>
          <p:cNvPr id="4" name="Slide Number Placeholder 3">
            <a:extLst>
              <a:ext uri="{FF2B5EF4-FFF2-40B4-BE49-F238E27FC236}">
                <a16:creationId xmlns:a16="http://schemas.microsoft.com/office/drawing/2014/main" id="{F0DA2F68-E8EA-1DEF-E2FE-CB09EEC21A0E}"/>
              </a:ext>
            </a:extLst>
          </p:cNvPr>
          <p:cNvSpPr>
            <a:spLocks noGrp="1"/>
          </p:cNvSpPr>
          <p:nvPr>
            <p:ph type="sldNum" idx="4"/>
          </p:nvPr>
        </p:nvSpPr>
        <p:spPr/>
        <p:txBody>
          <a:bodyPr/>
          <a:lstStyle/>
          <a:p>
            <a:fld id="{00000000-1234-1234-1234-123412341234}" type="slidenum">
              <a:rPr lang="en" smtClean="0"/>
              <a:pPr/>
              <a:t>19</a:t>
            </a:fld>
            <a:endParaRPr lang="en" dirty="0"/>
          </a:p>
        </p:txBody>
      </p:sp>
    </p:spTree>
    <p:extLst>
      <p:ext uri="{BB962C8B-B14F-4D97-AF65-F5344CB8AC3E}">
        <p14:creationId xmlns:p14="http://schemas.microsoft.com/office/powerpoint/2010/main" val="2444883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E01B-EE90-336C-D6DF-09344FD439DD}"/>
              </a:ext>
            </a:extLst>
          </p:cNvPr>
          <p:cNvSpPr>
            <a:spLocks noGrp="1"/>
          </p:cNvSpPr>
          <p:nvPr>
            <p:ph type="title"/>
          </p:nvPr>
        </p:nvSpPr>
        <p:spPr>
          <a:xfrm>
            <a:off x="415599" y="847936"/>
            <a:ext cx="11360800" cy="763600"/>
          </a:xfrm>
        </p:spPr>
        <p:txBody>
          <a:bodyPr/>
          <a:lstStyle/>
          <a:p>
            <a:r>
              <a:rPr lang="en-US" dirty="0"/>
              <a:t>Values Governing the MMRT</a:t>
            </a:r>
          </a:p>
        </p:txBody>
      </p:sp>
      <p:sp>
        <p:nvSpPr>
          <p:cNvPr id="4" name="Slide Number Placeholder 3">
            <a:extLst>
              <a:ext uri="{FF2B5EF4-FFF2-40B4-BE49-F238E27FC236}">
                <a16:creationId xmlns:a16="http://schemas.microsoft.com/office/drawing/2014/main" id="{AD19FF90-5CD0-8534-8083-BE480B37A627}"/>
              </a:ext>
            </a:extLst>
          </p:cNvPr>
          <p:cNvSpPr>
            <a:spLocks noGrp="1"/>
          </p:cNvSpPr>
          <p:nvPr>
            <p:ph type="sldNum" idx="4"/>
          </p:nvPr>
        </p:nvSpPr>
        <p:spPr/>
        <p:txBody>
          <a:bodyPr/>
          <a:lstStyle/>
          <a:p>
            <a:fld id="{00000000-1234-1234-1234-123412341234}" type="slidenum">
              <a:rPr lang="en" smtClean="0"/>
              <a:pPr/>
              <a:t>2</a:t>
            </a:fld>
            <a:endParaRPr lang="en" dirty="0"/>
          </a:p>
        </p:txBody>
      </p:sp>
      <p:pic>
        <p:nvPicPr>
          <p:cNvPr id="6" name="Picture 5">
            <a:extLst>
              <a:ext uri="{FF2B5EF4-FFF2-40B4-BE49-F238E27FC236}">
                <a16:creationId xmlns:a16="http://schemas.microsoft.com/office/drawing/2014/main" id="{DBB45C73-E8A6-08A2-738B-A670C25C4B43}"/>
              </a:ext>
            </a:extLst>
          </p:cNvPr>
          <p:cNvPicPr>
            <a:picLocks noChangeAspect="1"/>
          </p:cNvPicPr>
          <p:nvPr/>
        </p:nvPicPr>
        <p:blipFill>
          <a:blip r:embed="rId3"/>
          <a:stretch>
            <a:fillRect/>
          </a:stretch>
        </p:blipFill>
        <p:spPr>
          <a:xfrm>
            <a:off x="3296575" y="1720499"/>
            <a:ext cx="6230400" cy="4772464"/>
          </a:xfrm>
          <a:prstGeom prst="rect">
            <a:avLst/>
          </a:prstGeom>
        </p:spPr>
      </p:pic>
    </p:spTree>
    <p:extLst>
      <p:ext uri="{BB962C8B-B14F-4D97-AF65-F5344CB8AC3E}">
        <p14:creationId xmlns:p14="http://schemas.microsoft.com/office/powerpoint/2010/main" val="28118199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A29A5D-C21A-C51E-7CF9-5C723371E2DA}"/>
              </a:ext>
            </a:extLst>
          </p:cNvPr>
          <p:cNvSpPr>
            <a:spLocks noGrp="1"/>
          </p:cNvSpPr>
          <p:nvPr>
            <p:ph type="title"/>
          </p:nvPr>
        </p:nvSpPr>
        <p:spPr>
          <a:xfrm>
            <a:off x="415599" y="2133213"/>
            <a:ext cx="11360800" cy="763600"/>
          </a:xfrm>
        </p:spPr>
        <p:txBody>
          <a:bodyPr/>
          <a:lstStyle/>
          <a:p>
            <a:pPr algn="ctr"/>
            <a:r>
              <a:rPr lang="en-US" sz="8000" dirty="0"/>
              <a:t>Questions?</a:t>
            </a:r>
            <a:endParaRPr lang="en-US" sz="6000" dirty="0"/>
          </a:p>
        </p:txBody>
      </p:sp>
      <p:sp>
        <p:nvSpPr>
          <p:cNvPr id="6" name="Text Placeholder 5">
            <a:extLst>
              <a:ext uri="{FF2B5EF4-FFF2-40B4-BE49-F238E27FC236}">
                <a16:creationId xmlns:a16="http://schemas.microsoft.com/office/drawing/2014/main" id="{05551F4F-2017-41B0-A740-794C54122D8F}"/>
              </a:ext>
            </a:extLst>
          </p:cNvPr>
          <p:cNvSpPr>
            <a:spLocks noGrp="1"/>
          </p:cNvSpPr>
          <p:nvPr>
            <p:ph type="body" sz="quarter" idx="10"/>
          </p:nvPr>
        </p:nvSpPr>
        <p:spPr>
          <a:xfrm>
            <a:off x="2385365" y="3821779"/>
            <a:ext cx="7421269" cy="4554538"/>
          </a:xfrm>
        </p:spPr>
        <p:txBody>
          <a:bodyPr/>
          <a:lstStyle/>
          <a:p>
            <a:pPr marL="0" indent="0" algn="ctr">
              <a:buNone/>
            </a:pPr>
            <a:r>
              <a:rPr lang="en-US" dirty="0"/>
              <a:t>Melanie.rouse@vdh.virginia.gov </a:t>
            </a:r>
          </a:p>
          <a:p>
            <a:pPr marL="0" indent="0" algn="ctr">
              <a:buNone/>
            </a:pPr>
            <a:endParaRPr lang="en-US" dirty="0"/>
          </a:p>
        </p:txBody>
      </p:sp>
      <p:sp>
        <p:nvSpPr>
          <p:cNvPr id="4" name="Slide Number Placeholder 3">
            <a:extLst>
              <a:ext uri="{FF2B5EF4-FFF2-40B4-BE49-F238E27FC236}">
                <a16:creationId xmlns:a16="http://schemas.microsoft.com/office/drawing/2014/main" id="{B2079FA8-8A15-5524-7C97-ED109FC4059A}"/>
              </a:ext>
            </a:extLst>
          </p:cNvPr>
          <p:cNvSpPr>
            <a:spLocks noGrp="1"/>
          </p:cNvSpPr>
          <p:nvPr>
            <p:ph type="sldNum" idx="4"/>
          </p:nvPr>
        </p:nvSpPr>
        <p:spPr/>
        <p:txBody>
          <a:bodyPr/>
          <a:lstStyle/>
          <a:p>
            <a:fld id="{00000000-1234-1234-1234-123412341234}" type="slidenum">
              <a:rPr lang="en" smtClean="0"/>
              <a:pPr/>
              <a:t>20</a:t>
            </a:fld>
            <a:endParaRPr lang="en" dirty="0"/>
          </a:p>
        </p:txBody>
      </p:sp>
    </p:spTree>
    <p:extLst>
      <p:ext uri="{BB962C8B-B14F-4D97-AF65-F5344CB8AC3E}">
        <p14:creationId xmlns:p14="http://schemas.microsoft.com/office/powerpoint/2010/main" val="3139046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6D8D8C1-F732-E2FE-8504-9CA1046B9EE7}"/>
              </a:ext>
            </a:extLst>
          </p:cNvPr>
          <p:cNvSpPr>
            <a:spLocks noGrp="1"/>
          </p:cNvSpPr>
          <p:nvPr>
            <p:ph type="title"/>
          </p:nvPr>
        </p:nvSpPr>
        <p:spPr>
          <a:xfrm>
            <a:off x="415599" y="510967"/>
            <a:ext cx="11360800" cy="763600"/>
          </a:xfrm>
        </p:spPr>
        <p:txBody>
          <a:bodyPr/>
          <a:lstStyle/>
          <a:p>
            <a:r>
              <a:rPr lang="en-US" dirty="0"/>
              <a:t>Maternal Mortality Review Team (MMRT)</a:t>
            </a:r>
          </a:p>
        </p:txBody>
      </p:sp>
      <p:sp>
        <p:nvSpPr>
          <p:cNvPr id="6" name="Text Placeholder 5">
            <a:extLst>
              <a:ext uri="{FF2B5EF4-FFF2-40B4-BE49-F238E27FC236}">
                <a16:creationId xmlns:a16="http://schemas.microsoft.com/office/drawing/2014/main" id="{1C1BEDFF-C7C7-F5E1-52DD-8B493EC94459}"/>
              </a:ext>
            </a:extLst>
          </p:cNvPr>
          <p:cNvSpPr>
            <a:spLocks noGrp="1"/>
          </p:cNvSpPr>
          <p:nvPr>
            <p:ph type="body" sz="quarter" idx="10"/>
          </p:nvPr>
        </p:nvSpPr>
        <p:spPr>
          <a:xfrm>
            <a:off x="415600" y="1576319"/>
            <a:ext cx="11360799" cy="1340617"/>
          </a:xfrm>
        </p:spPr>
        <p:txBody>
          <a:bodyPr/>
          <a:lstStyle/>
          <a:p>
            <a:pPr marL="0" indent="0">
              <a:buNone/>
            </a:pPr>
            <a:r>
              <a:rPr lang="en-US" dirty="0"/>
              <a:t>Co-Chairs:</a:t>
            </a:r>
          </a:p>
          <a:p>
            <a:pPr marL="0" indent="0">
              <a:buNone/>
            </a:pPr>
            <a:r>
              <a:rPr lang="en-US" dirty="0"/>
              <a:t>	</a:t>
            </a:r>
            <a:r>
              <a:rPr lang="en-US" b="1" dirty="0"/>
              <a:t>William Gormley, MD, PhD</a:t>
            </a:r>
            <a:r>
              <a:rPr lang="en-US" dirty="0"/>
              <a:t>, </a:t>
            </a:r>
            <a:r>
              <a:rPr lang="en-US" i="1" dirty="0"/>
              <a:t>Co-Chair, VDH, Office of the Chief 	Medical Examiner</a:t>
            </a:r>
          </a:p>
          <a:p>
            <a:pPr marL="0" indent="0">
              <a:buNone/>
            </a:pPr>
            <a:endParaRPr lang="en-US" sz="900" dirty="0"/>
          </a:p>
          <a:p>
            <a:pPr marL="0" indent="0">
              <a:buNone/>
            </a:pPr>
            <a:r>
              <a:rPr lang="en-US" dirty="0"/>
              <a:t>	</a:t>
            </a:r>
            <a:r>
              <a:rPr lang="en-US" b="1" dirty="0"/>
              <a:t>Vanessa Walker-Harris, MD</a:t>
            </a:r>
            <a:r>
              <a:rPr lang="en-US" dirty="0"/>
              <a:t>, </a:t>
            </a:r>
            <a:r>
              <a:rPr lang="en-US" i="1" dirty="0"/>
              <a:t>Co-Chair, VDH, Office of Family 	Health Services</a:t>
            </a:r>
            <a:endParaRPr lang="en-US" dirty="0"/>
          </a:p>
          <a:p>
            <a:pPr marL="0" indent="0">
              <a:lnSpc>
                <a:spcPct val="100000"/>
              </a:lnSpc>
              <a:spcAft>
                <a:spcPts val="0"/>
              </a:spcAft>
              <a:buNone/>
            </a:pPr>
            <a:endParaRPr lang="en-US" sz="2400" dirty="0"/>
          </a:p>
          <a:p>
            <a:pPr marL="0" indent="0">
              <a:spcAft>
                <a:spcPts val="1600"/>
              </a:spcAft>
              <a:buNone/>
            </a:pPr>
            <a:endParaRPr lang="en-US" dirty="0"/>
          </a:p>
        </p:txBody>
      </p:sp>
      <p:sp>
        <p:nvSpPr>
          <p:cNvPr id="4" name="Slide Number Placeholder 3">
            <a:extLst>
              <a:ext uri="{FF2B5EF4-FFF2-40B4-BE49-F238E27FC236}">
                <a16:creationId xmlns:a16="http://schemas.microsoft.com/office/drawing/2014/main" id="{85C71417-546C-0D6C-A9E2-602149B46A20}"/>
              </a:ext>
            </a:extLst>
          </p:cNvPr>
          <p:cNvSpPr>
            <a:spLocks noGrp="1"/>
          </p:cNvSpPr>
          <p:nvPr>
            <p:ph type="sldNum" idx="4"/>
          </p:nvPr>
        </p:nvSpPr>
        <p:spPr/>
        <p:txBody>
          <a:bodyPr/>
          <a:lstStyle/>
          <a:p>
            <a:fld id="{00000000-1234-1234-1234-123412341234}" type="slidenum">
              <a:rPr lang="en" smtClean="0"/>
              <a:pPr/>
              <a:t>3</a:t>
            </a:fld>
            <a:endParaRPr lang="en" dirty="0"/>
          </a:p>
        </p:txBody>
      </p:sp>
    </p:spTree>
    <p:extLst>
      <p:ext uri="{BB962C8B-B14F-4D97-AF65-F5344CB8AC3E}">
        <p14:creationId xmlns:p14="http://schemas.microsoft.com/office/powerpoint/2010/main" val="3461888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3B232-9EA2-D49E-E8AF-D17DBB6907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93C2434-58BC-FBDB-EBAF-CD36DF899762}"/>
              </a:ext>
            </a:extLst>
          </p:cNvPr>
          <p:cNvSpPr>
            <a:spLocks noGrp="1"/>
          </p:cNvSpPr>
          <p:nvPr>
            <p:ph type="title"/>
          </p:nvPr>
        </p:nvSpPr>
        <p:spPr>
          <a:xfrm>
            <a:off x="415599" y="510967"/>
            <a:ext cx="11360800" cy="763600"/>
          </a:xfrm>
        </p:spPr>
        <p:txBody>
          <a:bodyPr/>
          <a:lstStyle/>
          <a:p>
            <a:r>
              <a:rPr lang="en-US" dirty="0"/>
              <a:t>Maternal Mortality Review Team (MMRT)</a:t>
            </a:r>
          </a:p>
        </p:txBody>
      </p:sp>
      <p:sp>
        <p:nvSpPr>
          <p:cNvPr id="6" name="Text Placeholder 5">
            <a:extLst>
              <a:ext uri="{FF2B5EF4-FFF2-40B4-BE49-F238E27FC236}">
                <a16:creationId xmlns:a16="http://schemas.microsoft.com/office/drawing/2014/main" id="{5B8F7660-BE5B-ACDE-DAEE-9C4C627E6789}"/>
              </a:ext>
            </a:extLst>
          </p:cNvPr>
          <p:cNvSpPr>
            <a:spLocks noGrp="1"/>
          </p:cNvSpPr>
          <p:nvPr>
            <p:ph type="body" sz="quarter" idx="10"/>
          </p:nvPr>
        </p:nvSpPr>
        <p:spPr>
          <a:xfrm>
            <a:off x="415599" y="1141415"/>
            <a:ext cx="11360799" cy="1340617"/>
          </a:xfrm>
        </p:spPr>
        <p:txBody>
          <a:bodyPr/>
          <a:lstStyle/>
          <a:p>
            <a:pPr marL="0" indent="0">
              <a:lnSpc>
                <a:spcPct val="100000"/>
              </a:lnSpc>
              <a:spcAft>
                <a:spcPts val="0"/>
              </a:spcAft>
              <a:buNone/>
            </a:pPr>
            <a:r>
              <a:rPr lang="en-US" sz="2000" dirty="0"/>
              <a:t>•Team members are currently appointed through the Governor’s Office.</a:t>
            </a:r>
          </a:p>
          <a:p>
            <a:pPr marL="0" indent="0">
              <a:lnSpc>
                <a:spcPct val="100000"/>
              </a:lnSpc>
              <a:spcAft>
                <a:spcPts val="0"/>
              </a:spcAft>
              <a:buNone/>
            </a:pPr>
            <a:r>
              <a:rPr lang="en-US" sz="2000" dirty="0"/>
              <a:t>•Additional Team members are added, as needed, by the Team co-chairs.</a:t>
            </a:r>
          </a:p>
          <a:p>
            <a:pPr marL="0" indent="0">
              <a:spcAft>
                <a:spcPts val="1600"/>
              </a:spcAft>
              <a:buNone/>
            </a:pPr>
            <a:endParaRPr lang="en-US" dirty="0"/>
          </a:p>
        </p:txBody>
      </p:sp>
      <p:sp>
        <p:nvSpPr>
          <p:cNvPr id="4" name="Slide Number Placeholder 3">
            <a:extLst>
              <a:ext uri="{FF2B5EF4-FFF2-40B4-BE49-F238E27FC236}">
                <a16:creationId xmlns:a16="http://schemas.microsoft.com/office/drawing/2014/main" id="{A4B74027-3DBC-A5EA-5AE9-90A315FD8746}"/>
              </a:ext>
            </a:extLst>
          </p:cNvPr>
          <p:cNvSpPr>
            <a:spLocks noGrp="1"/>
          </p:cNvSpPr>
          <p:nvPr>
            <p:ph type="sldNum" idx="4"/>
          </p:nvPr>
        </p:nvSpPr>
        <p:spPr/>
        <p:txBody>
          <a:bodyPr/>
          <a:lstStyle/>
          <a:p>
            <a:fld id="{00000000-1234-1234-1234-123412341234}" type="slidenum">
              <a:rPr lang="en" smtClean="0"/>
              <a:pPr/>
              <a:t>4</a:t>
            </a:fld>
            <a:endParaRPr lang="en" dirty="0"/>
          </a:p>
        </p:txBody>
      </p:sp>
      <p:graphicFrame>
        <p:nvGraphicFramePr>
          <p:cNvPr id="2" name="Table 1">
            <a:extLst>
              <a:ext uri="{FF2B5EF4-FFF2-40B4-BE49-F238E27FC236}">
                <a16:creationId xmlns:a16="http://schemas.microsoft.com/office/drawing/2014/main" id="{A518B160-BCF0-841D-7906-EF46596C8077}"/>
              </a:ext>
            </a:extLst>
          </p:cNvPr>
          <p:cNvGraphicFramePr>
            <a:graphicFrameLocks noGrp="1"/>
          </p:cNvGraphicFramePr>
          <p:nvPr>
            <p:extLst>
              <p:ext uri="{D42A27DB-BD31-4B8C-83A1-F6EECF244321}">
                <p14:modId xmlns:p14="http://schemas.microsoft.com/office/powerpoint/2010/main" val="2899791061"/>
              </p:ext>
            </p:extLst>
          </p:nvPr>
        </p:nvGraphicFramePr>
        <p:xfrm>
          <a:off x="1575520" y="1811723"/>
          <a:ext cx="9205548" cy="4726237"/>
        </p:xfrm>
        <a:graphic>
          <a:graphicData uri="http://schemas.openxmlformats.org/drawingml/2006/table">
            <a:tbl>
              <a:tblPr/>
              <a:tblGrid>
                <a:gridCol w="2813132">
                  <a:extLst>
                    <a:ext uri="{9D8B030D-6E8A-4147-A177-3AD203B41FA5}">
                      <a16:colId xmlns:a16="http://schemas.microsoft.com/office/drawing/2014/main" val="989389542"/>
                    </a:ext>
                  </a:extLst>
                </a:gridCol>
                <a:gridCol w="3712932">
                  <a:extLst>
                    <a:ext uri="{9D8B030D-6E8A-4147-A177-3AD203B41FA5}">
                      <a16:colId xmlns:a16="http://schemas.microsoft.com/office/drawing/2014/main" val="78903076"/>
                    </a:ext>
                  </a:extLst>
                </a:gridCol>
                <a:gridCol w="2679484">
                  <a:extLst>
                    <a:ext uri="{9D8B030D-6E8A-4147-A177-3AD203B41FA5}">
                      <a16:colId xmlns:a16="http://schemas.microsoft.com/office/drawing/2014/main" val="2864845706"/>
                    </a:ext>
                  </a:extLst>
                </a:gridCol>
              </a:tblGrid>
              <a:tr h="365760">
                <a:tc>
                  <a:txBody>
                    <a:bodyPr/>
                    <a:lstStyle/>
                    <a:p>
                      <a:pPr algn="l"/>
                      <a:r>
                        <a:rPr lang="en-US" sz="1800" dirty="0">
                          <a:solidFill>
                            <a:srgbClr val="FFFFFF"/>
                          </a:solidFill>
                          <a:effectLst/>
                        </a:rPr>
                        <a:t>Organizations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13294B"/>
                    </a:solidFill>
                  </a:tcPr>
                </a:tc>
                <a:tc>
                  <a:txBody>
                    <a:bodyPr/>
                    <a:lstStyle/>
                    <a:p>
                      <a:pPr algn="l"/>
                      <a:r>
                        <a:rPr lang="en-US" sz="1800">
                          <a:solidFill>
                            <a:srgbClr val="FFFFFF"/>
                          </a:solidFill>
                          <a:effectLst/>
                        </a:rPr>
                        <a:t>Core Disciplines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13294B"/>
                    </a:solidFill>
                  </a:tcPr>
                </a:tc>
                <a:tc>
                  <a:txBody>
                    <a:bodyPr/>
                    <a:lstStyle/>
                    <a:p>
                      <a:pPr algn="l"/>
                      <a:r>
                        <a:rPr lang="en-US" sz="1800" dirty="0">
                          <a:solidFill>
                            <a:srgbClr val="FFFFFF"/>
                          </a:solidFill>
                          <a:effectLst/>
                        </a:rPr>
                        <a:t>Specialty Disciplines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13294B"/>
                    </a:solidFill>
                  </a:tcPr>
                </a:tc>
                <a:extLst>
                  <a:ext uri="{0D108BD9-81ED-4DB2-BD59-A6C34878D82A}">
                    <a16:rowId xmlns:a16="http://schemas.microsoft.com/office/drawing/2014/main" val="3697640311"/>
                  </a:ext>
                </a:extLst>
              </a:tr>
              <a:tr h="365760">
                <a:tc>
                  <a:txBody>
                    <a:bodyPr/>
                    <a:lstStyle/>
                    <a:p>
                      <a:pPr algn="l"/>
                      <a:r>
                        <a:rPr lang="en-US" sz="1600" dirty="0">
                          <a:effectLst/>
                        </a:rPr>
                        <a:t>Academic Institutions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Forensic Pathology</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Critical Care Medicine</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46070445"/>
                  </a:ext>
                </a:extLst>
              </a:tr>
              <a:tr h="302721">
                <a:tc>
                  <a:txBody>
                    <a:bodyPr/>
                    <a:lstStyle/>
                    <a:p>
                      <a:pPr algn="l"/>
                      <a:r>
                        <a:rPr lang="en-US" sz="1600" dirty="0">
                          <a:effectLst/>
                        </a:rPr>
                        <a:t>Behavioral Health Agencies</a:t>
                      </a:r>
                      <a:r>
                        <a:rPr lang="en-US" sz="1600" dirty="0">
                          <a:solidFill>
                            <a:srgbClr val="FF0000"/>
                          </a:solidFill>
                          <a:effectLst/>
                        </a:rPr>
                        <a:t>**</a:t>
                      </a:r>
                      <a:endParaRPr lang="en-US" sz="1400" dirty="0">
                        <a:effectLst/>
                      </a:endParaRP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Maternal Fetal Medicine/ Perinatology</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Nutrition</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728191976"/>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Community Service Boards</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Midwifery</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Emergency Response</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60478176"/>
                  </a:ext>
                </a:extLst>
              </a:tr>
              <a:tr h="365760">
                <a:tc>
                  <a:txBody>
                    <a:bodyPr/>
                    <a:lstStyle/>
                    <a:p>
                      <a:pPr algn="l"/>
                      <a:r>
                        <a:rPr lang="en-US" sz="1600" dirty="0">
                          <a:effectLst/>
                        </a:rPr>
                        <a:t>Healthy Start Agencies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Obstetrics and Gynecology</a:t>
                      </a:r>
                      <a:r>
                        <a:rPr lang="en-US" sz="1600" dirty="0">
                          <a:solidFill>
                            <a:srgbClr val="C0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Epidemiology</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39134430"/>
                  </a:ext>
                </a:extLst>
              </a:tr>
              <a:tr h="365760">
                <a:tc>
                  <a:txBody>
                    <a:bodyPr/>
                    <a:lstStyle/>
                    <a:p>
                      <a:pPr algn="l"/>
                      <a:r>
                        <a:rPr lang="en-US" sz="1600" dirty="0">
                          <a:effectLst/>
                        </a:rPr>
                        <a:t>Hospital Associations</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Patient Safety</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solidFill>
                            <a:schemeClr val="tx1"/>
                          </a:solidFill>
                          <a:effectLst/>
                        </a:rPr>
                        <a:t>Fire</a:t>
                      </a:r>
                      <a:r>
                        <a:rPr lang="en-US" sz="1600" dirty="0">
                          <a:solidFill>
                            <a:srgbClr val="C0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13642203"/>
                  </a:ext>
                </a:extLst>
              </a:tr>
              <a:tr h="365760">
                <a:tc>
                  <a:txBody>
                    <a:bodyPr/>
                    <a:lstStyle/>
                    <a:p>
                      <a:pPr algn="l"/>
                      <a:r>
                        <a:rPr lang="en-US" sz="1600" dirty="0">
                          <a:effectLst/>
                        </a:rPr>
                        <a:t>Prof.</a:t>
                      </a:r>
                      <a:r>
                        <a:rPr lang="en-US" sz="1600" baseline="0" dirty="0">
                          <a:effectLst/>
                        </a:rPr>
                        <a:t> Assoc. State Chapters</a:t>
                      </a:r>
                      <a:r>
                        <a:rPr lang="en-US" sz="1600" baseline="0" dirty="0">
                          <a:solidFill>
                            <a:srgbClr val="FF0000"/>
                          </a:solidFill>
                          <a:effectLst/>
                        </a:rPr>
                        <a:t>**</a:t>
                      </a:r>
                      <a:endParaRPr lang="en-US" sz="1600" dirty="0">
                        <a:solidFill>
                          <a:srgbClr val="FF0000"/>
                        </a:solidFill>
                        <a:effectLst/>
                      </a:endParaRP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Perinatal Nursing</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Home Nursing</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997273296"/>
                  </a:ext>
                </a:extLst>
              </a:tr>
              <a:tr h="365760">
                <a:tc>
                  <a:txBody>
                    <a:bodyPr/>
                    <a:lstStyle/>
                    <a:p>
                      <a:pPr algn="l"/>
                      <a:r>
                        <a:rPr lang="en-US" sz="1600" dirty="0">
                          <a:effectLst/>
                        </a:rPr>
                        <a:t>State Medical Society</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Psychiatry</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Law Enforcement</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84558184"/>
                  </a:ext>
                </a:extLst>
              </a:tr>
              <a:tr h="365760">
                <a:tc>
                  <a:txBody>
                    <a:bodyPr/>
                    <a:lstStyle/>
                    <a:p>
                      <a:pPr algn="l"/>
                      <a:r>
                        <a:rPr lang="en-US" sz="1600" dirty="0">
                          <a:effectLst/>
                        </a:rPr>
                        <a:t>State Medicaid Agency</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Public Health</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Mental Health Provider</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013938400"/>
                  </a:ext>
                </a:extLst>
              </a:tr>
              <a:tr h="365760">
                <a:tc>
                  <a:txBody>
                    <a:bodyPr/>
                    <a:lstStyle/>
                    <a:p>
                      <a:pPr algn="l"/>
                      <a:r>
                        <a:rPr lang="en-US" sz="1600" dirty="0">
                          <a:effectLst/>
                        </a:rPr>
                        <a:t>State Title V Program</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Social Work</a:t>
                      </a:r>
                      <a:r>
                        <a:rPr lang="en-US" sz="1600" dirty="0">
                          <a:solidFill>
                            <a:srgbClr val="FF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Pharmacy</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73358857"/>
                  </a:ext>
                </a:extLst>
              </a:tr>
              <a:tr h="365760">
                <a:tc>
                  <a:txBody>
                    <a:bodyPr/>
                    <a:lstStyle/>
                    <a:p>
                      <a:pPr algn="l"/>
                      <a:r>
                        <a:rPr lang="en-US" sz="1600" dirty="0">
                          <a:effectLst/>
                        </a:rPr>
                        <a:t>Violence Prevention Agencies</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endParaRPr lang="en-US" sz="1600" dirty="0">
                        <a:effectLst/>
                      </a:endParaRP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Public Health Nursing</a:t>
                      </a:r>
                      <a:r>
                        <a:rPr lang="en-US" sz="1600" dirty="0">
                          <a:solidFill>
                            <a:srgbClr val="C00000"/>
                          </a:solidFill>
                          <a:effectLst/>
                        </a:rPr>
                        <a: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475149586"/>
                  </a:ext>
                </a:extLst>
              </a:tr>
              <a:tr h="36576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effectLst/>
                        </a:rPr>
                        <a:t>Other State and Local Agencies</a:t>
                      </a:r>
                      <a:r>
                        <a:rPr lang="en-US" sz="1600" dirty="0">
                          <a:solidFill>
                            <a:srgbClr val="C00000"/>
                          </a:solidFill>
                          <a:effectLst/>
                        </a:rPr>
                        <a:t>**</a:t>
                      </a:r>
                    </a:p>
                    <a:p>
                      <a:pPr algn="l"/>
                      <a:endParaRPr lang="en-US" sz="1600" dirty="0">
                        <a:effectLst/>
                      </a:endParaRP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endParaRPr lang="en-US" sz="1600" dirty="0">
                        <a:effectLst/>
                      </a:endParaRP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a:r>
                        <a:rPr lang="en-US" sz="1600" dirty="0">
                          <a:effectLst/>
                        </a:rPr>
                        <a:t>Quality/Risk Management</a:t>
                      </a:r>
                    </a:p>
                  </a:txBody>
                  <a:tcPr marL="17198" marR="17198" marT="17198" marB="17198">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457143615"/>
                  </a:ext>
                </a:extLst>
              </a:tr>
            </a:tbl>
          </a:graphicData>
        </a:graphic>
      </p:graphicFrame>
      <p:sp>
        <p:nvSpPr>
          <p:cNvPr id="7" name="TextBox 6">
            <a:extLst>
              <a:ext uri="{FF2B5EF4-FFF2-40B4-BE49-F238E27FC236}">
                <a16:creationId xmlns:a16="http://schemas.microsoft.com/office/drawing/2014/main" id="{BD29E780-2CE6-96B0-58CE-2FBD504FA0B6}"/>
              </a:ext>
            </a:extLst>
          </p:cNvPr>
          <p:cNvSpPr txBox="1"/>
          <p:nvPr/>
        </p:nvSpPr>
        <p:spPr>
          <a:xfrm>
            <a:off x="1125008" y="6421874"/>
            <a:ext cx="9491472" cy="338554"/>
          </a:xfrm>
          <a:prstGeom prst="rect">
            <a:avLst/>
          </a:prstGeom>
          <a:noFill/>
        </p:spPr>
        <p:txBody>
          <a:bodyPr wrap="square" rtlCol="0">
            <a:spAutoFit/>
          </a:bodyPr>
          <a:lstStyle/>
          <a:p>
            <a:r>
              <a:rPr lang="en-US" sz="1600" i="1" dirty="0">
                <a:solidFill>
                  <a:srgbClr val="C00000"/>
                </a:solidFill>
              </a:rPr>
              <a:t>**</a:t>
            </a:r>
            <a:r>
              <a:rPr lang="en-US" sz="1600" i="1" dirty="0"/>
              <a:t>Team member is appointed through the Governor’s Office.</a:t>
            </a:r>
          </a:p>
        </p:txBody>
      </p:sp>
    </p:spTree>
    <p:extLst>
      <p:ext uri="{BB962C8B-B14F-4D97-AF65-F5344CB8AC3E}">
        <p14:creationId xmlns:p14="http://schemas.microsoft.com/office/powerpoint/2010/main" val="2022074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32008-EDF1-8FDA-F5F1-5804DF30CF48}"/>
              </a:ext>
            </a:extLst>
          </p:cNvPr>
          <p:cNvSpPr>
            <a:spLocks noGrp="1"/>
          </p:cNvSpPr>
          <p:nvPr>
            <p:ph type="title"/>
          </p:nvPr>
        </p:nvSpPr>
        <p:spPr>
          <a:xfrm>
            <a:off x="415600" y="676656"/>
            <a:ext cx="11360800" cy="763600"/>
          </a:xfrm>
        </p:spPr>
        <p:txBody>
          <a:bodyPr/>
          <a:lstStyle/>
          <a:p>
            <a:r>
              <a:rPr lang="en-US" sz="3200" dirty="0"/>
              <a:t>Virginia MMRT Scope and Mission</a:t>
            </a:r>
          </a:p>
        </p:txBody>
      </p:sp>
      <p:sp>
        <p:nvSpPr>
          <p:cNvPr id="3" name="Text Placeholder 2">
            <a:extLst>
              <a:ext uri="{FF2B5EF4-FFF2-40B4-BE49-F238E27FC236}">
                <a16:creationId xmlns:a16="http://schemas.microsoft.com/office/drawing/2014/main" id="{E9F89D3E-CBD6-D22D-2CA3-821FE64DCA5D}"/>
              </a:ext>
            </a:extLst>
          </p:cNvPr>
          <p:cNvSpPr>
            <a:spLocks noGrp="1"/>
          </p:cNvSpPr>
          <p:nvPr>
            <p:ph type="body" sz="quarter" idx="10"/>
          </p:nvPr>
        </p:nvSpPr>
        <p:spPr>
          <a:xfrm>
            <a:off x="415601" y="1440256"/>
            <a:ext cx="11360799" cy="5143424"/>
          </a:xfrm>
        </p:spPr>
        <p:txBody>
          <a:bodyPr/>
          <a:lstStyle/>
          <a:p>
            <a:pPr marL="0" indent="0">
              <a:buNone/>
            </a:pPr>
            <a:r>
              <a:rPr lang="en-US" sz="3600" b="1" i="0" u="none" strike="noStrike" baseline="0" dirty="0">
                <a:solidFill>
                  <a:srgbClr val="1F3863"/>
                </a:solidFill>
                <a:latin typeface="Calibri" panose="020F0502020204030204" pitchFamily="34" charset="0"/>
              </a:rPr>
              <a:t>Scope:</a:t>
            </a:r>
            <a:endParaRPr lang="en-US" sz="3600" b="0" i="0" u="none" strike="noStrike" baseline="0" dirty="0">
              <a:solidFill>
                <a:srgbClr val="1F3863"/>
              </a:solidFill>
              <a:latin typeface="Calibri" panose="020F0502020204030204" pitchFamily="34" charset="0"/>
            </a:endParaRPr>
          </a:p>
          <a:p>
            <a:pPr marL="0" indent="0">
              <a:buNone/>
            </a:pPr>
            <a:r>
              <a:rPr lang="en-US" sz="2400" b="1" dirty="0">
                <a:solidFill>
                  <a:srgbClr val="000000"/>
                </a:solidFill>
                <a:latin typeface="Calibri" panose="020F0502020204030204" pitchFamily="34" charset="0"/>
              </a:rPr>
              <a:t>Collects and </a:t>
            </a:r>
            <a:r>
              <a:rPr lang="en-US" sz="2400" b="1" u="none" strike="noStrike" baseline="0" dirty="0">
                <a:solidFill>
                  <a:srgbClr val="000000"/>
                </a:solidFill>
                <a:latin typeface="Calibri" panose="020F0502020204030204" pitchFamily="34" charset="0"/>
              </a:rPr>
              <a:t>reviews retrospective data on all pregnancy-associated deaths in the state of Virginia. </a:t>
            </a:r>
          </a:p>
          <a:p>
            <a:pPr lvl="2"/>
            <a:r>
              <a:rPr lang="en-US" b="1" i="1" dirty="0">
                <a:solidFill>
                  <a:srgbClr val="000000"/>
                </a:solidFill>
                <a:latin typeface="Calibri" panose="020F0502020204030204" pitchFamily="34" charset="0"/>
              </a:rPr>
              <a:t>Pregnancy-Associated Death: The death of a woman within 365 days of the end of a pregnancy, regardless of the cause of death or the outcome of the pregnancy.</a:t>
            </a:r>
            <a:r>
              <a:rPr lang="en-US" sz="1600" b="0" i="0" u="none" strike="noStrike" baseline="0" dirty="0">
                <a:solidFill>
                  <a:srgbClr val="000000"/>
                </a:solidFill>
                <a:latin typeface="Calibri" panose="020F0502020204030204" pitchFamily="34" charset="0"/>
              </a:rPr>
              <a:t>	</a:t>
            </a:r>
          </a:p>
          <a:p>
            <a:pPr marL="0" indent="0">
              <a:buNone/>
            </a:pPr>
            <a:r>
              <a:rPr lang="en-US" sz="3600" b="1" i="0" u="none" strike="noStrike" baseline="0" dirty="0">
                <a:solidFill>
                  <a:srgbClr val="1F3863"/>
                </a:solidFill>
                <a:latin typeface="Calibri" panose="020F0502020204030204" pitchFamily="34" charset="0"/>
              </a:rPr>
              <a:t>Mission:</a:t>
            </a:r>
            <a:endParaRPr lang="en-US" sz="3600" b="0" i="0" u="none" strike="noStrike" baseline="0" dirty="0">
              <a:solidFill>
                <a:srgbClr val="1F3863"/>
              </a:solidFill>
              <a:latin typeface="Calibri" panose="020F0502020204030204" pitchFamily="34" charset="0"/>
            </a:endParaRPr>
          </a:p>
          <a:p>
            <a:pPr marL="0" indent="0">
              <a:buNone/>
            </a:pPr>
            <a:r>
              <a:rPr lang="en-US" sz="2400" b="1" u="none" strike="noStrike" baseline="0" dirty="0">
                <a:solidFill>
                  <a:srgbClr val="000000"/>
                </a:solidFill>
                <a:latin typeface="Calibri" panose="020F0502020204030204" pitchFamily="34" charset="0"/>
              </a:rPr>
              <a:t>To identify all pregnancy-associated deaths in the Commonwealth, review those caused by pregnancy complications and other associated causes and identify the factors contributing to these deaths and recommend public health and clinical interventions that may reduce these deaths and improve systems of care.</a:t>
            </a:r>
            <a:r>
              <a:rPr lang="en-US" sz="2400" b="0" i="0" u="none" strike="noStrike" baseline="0" dirty="0">
                <a:solidFill>
                  <a:srgbClr val="000000"/>
                </a:solidFill>
                <a:latin typeface="Calibri" panose="020F0502020204030204" pitchFamily="34" charset="0"/>
              </a:rPr>
              <a:t>	</a:t>
            </a:r>
          </a:p>
          <a:p>
            <a:endParaRPr lang="en-US" dirty="0"/>
          </a:p>
        </p:txBody>
      </p:sp>
      <p:sp>
        <p:nvSpPr>
          <p:cNvPr id="4" name="Slide Number Placeholder 3">
            <a:extLst>
              <a:ext uri="{FF2B5EF4-FFF2-40B4-BE49-F238E27FC236}">
                <a16:creationId xmlns:a16="http://schemas.microsoft.com/office/drawing/2014/main" id="{5219F63C-6A8D-4BB8-0086-C496526DB9C2}"/>
              </a:ext>
            </a:extLst>
          </p:cNvPr>
          <p:cNvSpPr>
            <a:spLocks noGrp="1"/>
          </p:cNvSpPr>
          <p:nvPr>
            <p:ph type="sldNum" idx="4"/>
          </p:nvPr>
        </p:nvSpPr>
        <p:spPr/>
        <p:txBody>
          <a:bodyPr/>
          <a:lstStyle/>
          <a:p>
            <a:fld id="{00000000-1234-1234-1234-123412341234}" type="slidenum">
              <a:rPr lang="en" smtClean="0"/>
              <a:pPr/>
              <a:t>5</a:t>
            </a:fld>
            <a:endParaRPr lang="en" dirty="0"/>
          </a:p>
        </p:txBody>
      </p:sp>
    </p:spTree>
    <p:extLst>
      <p:ext uri="{BB962C8B-B14F-4D97-AF65-F5344CB8AC3E}">
        <p14:creationId xmlns:p14="http://schemas.microsoft.com/office/powerpoint/2010/main" val="3268600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65405EB-2F6D-3CD6-5900-A8C2E2CD6B26}"/>
              </a:ext>
            </a:extLst>
          </p:cNvPr>
          <p:cNvPicPr>
            <a:picLocks noChangeAspect="1"/>
          </p:cNvPicPr>
          <p:nvPr/>
        </p:nvPicPr>
        <p:blipFill>
          <a:blip r:embed="rId3"/>
          <a:stretch>
            <a:fillRect/>
          </a:stretch>
        </p:blipFill>
        <p:spPr>
          <a:xfrm>
            <a:off x="3375062" y="1095032"/>
            <a:ext cx="5441875" cy="5522976"/>
          </a:xfrm>
          <a:prstGeom prst="rect">
            <a:avLst/>
          </a:prstGeom>
        </p:spPr>
      </p:pic>
      <p:sp>
        <p:nvSpPr>
          <p:cNvPr id="2" name="Title 1">
            <a:extLst>
              <a:ext uri="{FF2B5EF4-FFF2-40B4-BE49-F238E27FC236}">
                <a16:creationId xmlns:a16="http://schemas.microsoft.com/office/drawing/2014/main" id="{545760ED-6EDB-974D-3E1C-11FC206FB0DF}"/>
              </a:ext>
            </a:extLst>
          </p:cNvPr>
          <p:cNvSpPr>
            <a:spLocks noGrp="1"/>
          </p:cNvSpPr>
          <p:nvPr>
            <p:ph type="title"/>
          </p:nvPr>
        </p:nvSpPr>
        <p:spPr>
          <a:xfrm>
            <a:off x="415599" y="576072"/>
            <a:ext cx="11360800" cy="763600"/>
          </a:xfrm>
        </p:spPr>
        <p:txBody>
          <a:bodyPr/>
          <a:lstStyle/>
          <a:p>
            <a:r>
              <a:rPr lang="en-US" dirty="0"/>
              <a:t>Maternal Mortality Review</a:t>
            </a:r>
          </a:p>
        </p:txBody>
      </p:sp>
      <p:sp>
        <p:nvSpPr>
          <p:cNvPr id="4" name="Slide Number Placeholder 3">
            <a:extLst>
              <a:ext uri="{FF2B5EF4-FFF2-40B4-BE49-F238E27FC236}">
                <a16:creationId xmlns:a16="http://schemas.microsoft.com/office/drawing/2014/main" id="{A6C7FB7F-C452-0D16-4C73-587F9856DA5D}"/>
              </a:ext>
            </a:extLst>
          </p:cNvPr>
          <p:cNvSpPr>
            <a:spLocks noGrp="1"/>
          </p:cNvSpPr>
          <p:nvPr>
            <p:ph type="sldNum" idx="4"/>
          </p:nvPr>
        </p:nvSpPr>
        <p:spPr/>
        <p:txBody>
          <a:bodyPr/>
          <a:lstStyle/>
          <a:p>
            <a:fld id="{00000000-1234-1234-1234-123412341234}" type="slidenum">
              <a:rPr lang="en" smtClean="0"/>
              <a:pPr/>
              <a:t>6</a:t>
            </a:fld>
            <a:endParaRPr lang="en" dirty="0"/>
          </a:p>
        </p:txBody>
      </p:sp>
    </p:spTree>
    <p:extLst>
      <p:ext uri="{BB962C8B-B14F-4D97-AF65-F5344CB8AC3E}">
        <p14:creationId xmlns:p14="http://schemas.microsoft.com/office/powerpoint/2010/main" val="3070937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DB31E-82CD-D8C0-7244-0E4B0A6470A0}"/>
              </a:ext>
            </a:extLst>
          </p:cNvPr>
          <p:cNvSpPr>
            <a:spLocks noGrp="1"/>
          </p:cNvSpPr>
          <p:nvPr>
            <p:ph type="title"/>
          </p:nvPr>
        </p:nvSpPr>
        <p:spPr>
          <a:xfrm>
            <a:off x="415600" y="722376"/>
            <a:ext cx="11360800" cy="763600"/>
          </a:xfrm>
        </p:spPr>
        <p:txBody>
          <a:bodyPr/>
          <a:lstStyle/>
          <a:p>
            <a:r>
              <a:rPr lang="en-US" dirty="0"/>
              <a:t>Case Identification</a:t>
            </a:r>
          </a:p>
        </p:txBody>
      </p:sp>
      <p:sp>
        <p:nvSpPr>
          <p:cNvPr id="3" name="Text Placeholder 2">
            <a:extLst>
              <a:ext uri="{FF2B5EF4-FFF2-40B4-BE49-F238E27FC236}">
                <a16:creationId xmlns:a16="http://schemas.microsoft.com/office/drawing/2014/main" id="{82CA9A4E-6870-F2F7-724A-9C0F17CFD225}"/>
              </a:ext>
            </a:extLst>
          </p:cNvPr>
          <p:cNvSpPr>
            <a:spLocks noGrp="1"/>
          </p:cNvSpPr>
          <p:nvPr>
            <p:ph type="body" sz="quarter" idx="10"/>
          </p:nvPr>
        </p:nvSpPr>
        <p:spPr>
          <a:xfrm>
            <a:off x="415600" y="1581086"/>
            <a:ext cx="11360799" cy="4810570"/>
          </a:xfrm>
        </p:spPr>
        <p:txBody>
          <a:bodyPr/>
          <a:lstStyle/>
          <a:p>
            <a:pPr lvl="0"/>
            <a:r>
              <a:rPr lang="en-US" sz="2000" b="1" dirty="0"/>
              <a:t>Vital Record Linkage (maternal death and birth or fetal death)</a:t>
            </a:r>
            <a:endParaRPr lang="en-US" sz="2000" dirty="0"/>
          </a:p>
          <a:p>
            <a:pPr lvl="1"/>
            <a:r>
              <a:rPr lang="en-US" sz="1800" dirty="0"/>
              <a:t>Death certificates linked with birth and fetal death certificates for year prior to death</a:t>
            </a:r>
          </a:p>
          <a:p>
            <a:pPr lvl="1"/>
            <a:r>
              <a:rPr lang="en-US" sz="1800" dirty="0"/>
              <a:t>Death records should be selected for linkage if they are for:</a:t>
            </a:r>
          </a:p>
          <a:p>
            <a:pPr lvl="2"/>
            <a:r>
              <a:rPr lang="en-US" sz="1400" dirty="0"/>
              <a:t>Women ages 10 – 60 years </a:t>
            </a:r>
            <a:r>
              <a:rPr lang="en-US" sz="1400" u="sng" dirty="0"/>
              <a:t>and</a:t>
            </a:r>
            <a:r>
              <a:rPr lang="en-US" sz="1400" dirty="0"/>
              <a:t> residents of the state, </a:t>
            </a:r>
            <a:r>
              <a:rPr lang="en-US" sz="1400" u="sng" dirty="0"/>
              <a:t>regardless</a:t>
            </a:r>
            <a:r>
              <a:rPr lang="en-US" sz="1400" dirty="0"/>
              <a:t> of where the death occurred</a:t>
            </a:r>
          </a:p>
          <a:p>
            <a:pPr lvl="1"/>
            <a:r>
              <a:rPr lang="en-US" sz="1800" dirty="0"/>
              <a:t>Death certificates that did not link, but have pregnancy checkbox marked, or contain ICD-10 O codes or select key words (e.g., amniotic, eclampsia)</a:t>
            </a:r>
          </a:p>
          <a:p>
            <a:pPr lvl="0"/>
            <a:r>
              <a:rPr lang="en-US" sz="2000" b="1" dirty="0"/>
              <a:t>Additional sources: </a:t>
            </a:r>
            <a:endParaRPr lang="en-US" sz="2000" dirty="0"/>
          </a:p>
          <a:p>
            <a:pPr lvl="1"/>
            <a:r>
              <a:rPr lang="en-US" sz="1800" dirty="0"/>
              <a:t>Cases listed in the Virginia Violent Death Reporting System who were known to be pregnant within a year of death.</a:t>
            </a:r>
          </a:p>
          <a:p>
            <a:pPr lvl="1"/>
            <a:r>
              <a:rPr lang="en-US" sz="1800" dirty="0"/>
              <a:t>Media reports</a:t>
            </a:r>
          </a:p>
          <a:p>
            <a:pPr lvl="1"/>
            <a:r>
              <a:rPr lang="en-US" sz="1800" dirty="0"/>
              <a:t>Social media</a:t>
            </a:r>
          </a:p>
          <a:p>
            <a:pPr lvl="1"/>
            <a:r>
              <a:rPr lang="en-US" sz="1800" dirty="0"/>
              <a:t>Obituaries</a:t>
            </a:r>
          </a:p>
          <a:p>
            <a:endParaRPr lang="en-US" sz="2000" dirty="0"/>
          </a:p>
        </p:txBody>
      </p:sp>
      <p:sp>
        <p:nvSpPr>
          <p:cNvPr id="4" name="Slide Number Placeholder 3">
            <a:extLst>
              <a:ext uri="{FF2B5EF4-FFF2-40B4-BE49-F238E27FC236}">
                <a16:creationId xmlns:a16="http://schemas.microsoft.com/office/drawing/2014/main" id="{33071F5A-0623-1F82-AE53-A9C32AFA487E}"/>
              </a:ext>
            </a:extLst>
          </p:cNvPr>
          <p:cNvSpPr>
            <a:spLocks noGrp="1"/>
          </p:cNvSpPr>
          <p:nvPr>
            <p:ph type="sldNum" idx="4"/>
          </p:nvPr>
        </p:nvSpPr>
        <p:spPr/>
        <p:txBody>
          <a:bodyPr/>
          <a:lstStyle/>
          <a:p>
            <a:fld id="{00000000-1234-1234-1234-123412341234}" type="slidenum">
              <a:rPr lang="en" smtClean="0"/>
              <a:pPr/>
              <a:t>7</a:t>
            </a:fld>
            <a:endParaRPr lang="en" dirty="0"/>
          </a:p>
        </p:txBody>
      </p:sp>
    </p:spTree>
    <p:extLst>
      <p:ext uri="{BB962C8B-B14F-4D97-AF65-F5344CB8AC3E}">
        <p14:creationId xmlns:p14="http://schemas.microsoft.com/office/powerpoint/2010/main" val="2452404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72EB-AFB5-942B-ACFF-F957F1EF485C}"/>
              </a:ext>
            </a:extLst>
          </p:cNvPr>
          <p:cNvSpPr>
            <a:spLocks noGrp="1"/>
          </p:cNvSpPr>
          <p:nvPr>
            <p:ph type="title"/>
          </p:nvPr>
        </p:nvSpPr>
        <p:spPr>
          <a:xfrm>
            <a:off x="415599" y="649224"/>
            <a:ext cx="11360800" cy="763600"/>
          </a:xfrm>
        </p:spPr>
        <p:txBody>
          <a:bodyPr/>
          <a:lstStyle/>
          <a:p>
            <a:r>
              <a:rPr lang="en-US" dirty="0"/>
              <a:t>Case Verification</a:t>
            </a:r>
          </a:p>
        </p:txBody>
      </p:sp>
      <p:sp>
        <p:nvSpPr>
          <p:cNvPr id="3" name="Text Placeholder 2">
            <a:extLst>
              <a:ext uri="{FF2B5EF4-FFF2-40B4-BE49-F238E27FC236}">
                <a16:creationId xmlns:a16="http://schemas.microsoft.com/office/drawing/2014/main" id="{2434CCC8-F6FA-52C1-64E2-AA8DDC69BEA7}"/>
              </a:ext>
            </a:extLst>
          </p:cNvPr>
          <p:cNvSpPr>
            <a:spLocks noGrp="1"/>
          </p:cNvSpPr>
          <p:nvPr>
            <p:ph type="body" sz="quarter" idx="10"/>
          </p:nvPr>
        </p:nvSpPr>
        <p:spPr>
          <a:xfrm>
            <a:off x="415600" y="1551081"/>
            <a:ext cx="11360799" cy="4554538"/>
          </a:xfrm>
        </p:spPr>
        <p:txBody>
          <a:bodyPr/>
          <a:lstStyle/>
          <a:p>
            <a:r>
              <a:rPr lang="en-US" sz="2400" dirty="0"/>
              <a:t>Using information obtained from the death certificates, birth certificates, fetal death certificates, and the VVDRS, the Maternal Mortality Program Staff identify, request and abstract records from:</a:t>
            </a:r>
          </a:p>
          <a:p>
            <a:pPr lvl="1"/>
            <a:r>
              <a:rPr lang="en-US" sz="2000" dirty="0"/>
              <a:t>The hospital where the birth or pregnancy occurred &amp; birth attendants’ records </a:t>
            </a:r>
          </a:p>
          <a:p>
            <a:pPr lvl="1"/>
            <a:r>
              <a:rPr lang="en-US" sz="2000" dirty="0"/>
              <a:t>Hospital records where the death occurred</a:t>
            </a:r>
          </a:p>
          <a:p>
            <a:pPr lvl="1"/>
            <a:r>
              <a:rPr lang="en-US" sz="2000" dirty="0"/>
              <a:t>Autopsy records</a:t>
            </a:r>
          </a:p>
          <a:p>
            <a:pPr lvl="1"/>
            <a:r>
              <a:rPr lang="en-US" sz="2000" dirty="0"/>
              <a:t>Medical Examiner case investigation records. </a:t>
            </a:r>
          </a:p>
          <a:p>
            <a:r>
              <a:rPr lang="en-US" sz="2400" dirty="0"/>
              <a:t>These records are used to confirm that the decedent was pregnant within 365 days of death.</a:t>
            </a:r>
          </a:p>
        </p:txBody>
      </p:sp>
      <p:sp>
        <p:nvSpPr>
          <p:cNvPr id="4" name="Slide Number Placeholder 3">
            <a:extLst>
              <a:ext uri="{FF2B5EF4-FFF2-40B4-BE49-F238E27FC236}">
                <a16:creationId xmlns:a16="http://schemas.microsoft.com/office/drawing/2014/main" id="{C8DA6AF7-2DEE-E8B9-7975-12ECF3BFFF98}"/>
              </a:ext>
            </a:extLst>
          </p:cNvPr>
          <p:cNvSpPr>
            <a:spLocks noGrp="1"/>
          </p:cNvSpPr>
          <p:nvPr>
            <p:ph type="sldNum" idx="4"/>
          </p:nvPr>
        </p:nvSpPr>
        <p:spPr/>
        <p:txBody>
          <a:bodyPr/>
          <a:lstStyle/>
          <a:p>
            <a:fld id="{00000000-1234-1234-1234-123412341234}" type="slidenum">
              <a:rPr lang="en" smtClean="0"/>
              <a:pPr/>
              <a:t>8</a:t>
            </a:fld>
            <a:endParaRPr lang="en" dirty="0"/>
          </a:p>
        </p:txBody>
      </p:sp>
    </p:spTree>
    <p:extLst>
      <p:ext uri="{BB962C8B-B14F-4D97-AF65-F5344CB8AC3E}">
        <p14:creationId xmlns:p14="http://schemas.microsoft.com/office/powerpoint/2010/main" val="254150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3F2F6-E7B1-A962-B1D4-1015B028255E}"/>
              </a:ext>
            </a:extLst>
          </p:cNvPr>
          <p:cNvSpPr>
            <a:spLocks noGrp="1"/>
          </p:cNvSpPr>
          <p:nvPr>
            <p:ph type="title"/>
          </p:nvPr>
        </p:nvSpPr>
        <p:spPr>
          <a:xfrm>
            <a:off x="415600" y="585216"/>
            <a:ext cx="11360800" cy="763600"/>
          </a:xfrm>
        </p:spPr>
        <p:txBody>
          <a:bodyPr/>
          <a:lstStyle/>
          <a:p>
            <a:r>
              <a:rPr lang="en-US" dirty="0"/>
              <a:t>Additional Sources of Data for Abstraction</a:t>
            </a:r>
          </a:p>
        </p:txBody>
      </p:sp>
      <p:sp>
        <p:nvSpPr>
          <p:cNvPr id="3" name="Text Placeholder 2">
            <a:extLst>
              <a:ext uri="{FF2B5EF4-FFF2-40B4-BE49-F238E27FC236}">
                <a16:creationId xmlns:a16="http://schemas.microsoft.com/office/drawing/2014/main" id="{85E5AF5C-F262-0E7E-A232-6C5AD885921C}"/>
              </a:ext>
            </a:extLst>
          </p:cNvPr>
          <p:cNvSpPr>
            <a:spLocks noGrp="1"/>
          </p:cNvSpPr>
          <p:nvPr>
            <p:ph type="body" sz="quarter" idx="10"/>
          </p:nvPr>
        </p:nvSpPr>
        <p:spPr>
          <a:xfrm>
            <a:off x="415600" y="1244246"/>
            <a:ext cx="11360799" cy="4554538"/>
          </a:xfrm>
        </p:spPr>
        <p:txBody>
          <a:bodyPr/>
          <a:lstStyle/>
          <a:p>
            <a:pPr lvl="1"/>
            <a:r>
              <a:rPr lang="en-US" sz="1800" dirty="0">
                <a:solidFill>
                  <a:schemeClr val="tx1"/>
                </a:solidFill>
              </a:rPr>
              <a:t>Vital statistics (death certificates, birth certificates, fetal death records)</a:t>
            </a:r>
          </a:p>
          <a:p>
            <a:pPr lvl="1"/>
            <a:r>
              <a:rPr lang="en-US" sz="1800" dirty="0">
                <a:solidFill>
                  <a:schemeClr val="tx1"/>
                </a:solidFill>
              </a:rPr>
              <a:t>Prenatal records</a:t>
            </a:r>
          </a:p>
          <a:p>
            <a:pPr lvl="1"/>
            <a:r>
              <a:rPr lang="en-US" sz="1800" dirty="0">
                <a:solidFill>
                  <a:schemeClr val="tx1"/>
                </a:solidFill>
              </a:rPr>
              <a:t>Hospital records (outpatient and inpatient stays)</a:t>
            </a:r>
          </a:p>
          <a:p>
            <a:pPr lvl="1"/>
            <a:r>
              <a:rPr lang="en-US" sz="1800" dirty="0">
                <a:solidFill>
                  <a:schemeClr val="tx1"/>
                </a:solidFill>
              </a:rPr>
              <a:t>Other provider/specialist records: these records may be from preconception/family planning clinics, or primary care providers, etc.</a:t>
            </a:r>
          </a:p>
          <a:p>
            <a:pPr lvl="1"/>
            <a:r>
              <a:rPr lang="en-US" sz="1800" dirty="0">
                <a:solidFill>
                  <a:schemeClr val="tx1"/>
                </a:solidFill>
              </a:rPr>
              <a:t>Autopsy reports and case findings from hospital, coroner, or other medical examiner</a:t>
            </a:r>
          </a:p>
          <a:p>
            <a:pPr lvl="1"/>
            <a:r>
              <a:rPr lang="en-US" sz="1800" dirty="0">
                <a:solidFill>
                  <a:schemeClr val="tx1"/>
                </a:solidFill>
              </a:rPr>
              <a:t>Police/investigative reports</a:t>
            </a:r>
          </a:p>
          <a:p>
            <a:pPr lvl="1"/>
            <a:r>
              <a:rPr lang="en-US" sz="1800" dirty="0">
                <a:solidFill>
                  <a:schemeClr val="tx1"/>
                </a:solidFill>
              </a:rPr>
              <a:t>Social services records</a:t>
            </a:r>
          </a:p>
          <a:p>
            <a:pPr lvl="1"/>
            <a:r>
              <a:rPr lang="en-US" sz="1800" dirty="0">
                <a:solidFill>
                  <a:schemeClr val="tx1"/>
                </a:solidFill>
              </a:rPr>
              <a:t>Mental health records</a:t>
            </a:r>
          </a:p>
          <a:p>
            <a:pPr lvl="1"/>
            <a:r>
              <a:rPr lang="en-US" sz="1800" dirty="0">
                <a:solidFill>
                  <a:schemeClr val="tx1"/>
                </a:solidFill>
              </a:rPr>
              <a:t>Substance abuse treatment records</a:t>
            </a:r>
          </a:p>
          <a:p>
            <a:pPr lvl="1"/>
            <a:r>
              <a:rPr lang="en-US" sz="1800" dirty="0">
                <a:solidFill>
                  <a:schemeClr val="tx1"/>
                </a:solidFill>
              </a:rPr>
              <a:t>Medical transport records</a:t>
            </a:r>
          </a:p>
          <a:p>
            <a:pPr lvl="1"/>
            <a:r>
              <a:rPr lang="en-US" sz="1800" dirty="0">
                <a:solidFill>
                  <a:schemeClr val="tx1"/>
                </a:solidFill>
              </a:rPr>
              <a:t>Court records</a:t>
            </a:r>
          </a:p>
          <a:p>
            <a:pPr lvl="1"/>
            <a:r>
              <a:rPr lang="en-US" sz="1800" dirty="0">
                <a:solidFill>
                  <a:schemeClr val="tx1"/>
                </a:solidFill>
              </a:rPr>
              <a:t>News articles, where relevant</a:t>
            </a:r>
          </a:p>
          <a:p>
            <a:pPr marL="0" indent="0">
              <a:buNone/>
            </a:pPr>
            <a:endParaRPr lang="en-US" sz="1800" dirty="0"/>
          </a:p>
        </p:txBody>
      </p:sp>
      <p:sp>
        <p:nvSpPr>
          <p:cNvPr id="4" name="Slide Number Placeholder 3">
            <a:extLst>
              <a:ext uri="{FF2B5EF4-FFF2-40B4-BE49-F238E27FC236}">
                <a16:creationId xmlns:a16="http://schemas.microsoft.com/office/drawing/2014/main" id="{E0B436D8-1943-6588-50C7-96FEFC200698}"/>
              </a:ext>
            </a:extLst>
          </p:cNvPr>
          <p:cNvSpPr>
            <a:spLocks noGrp="1"/>
          </p:cNvSpPr>
          <p:nvPr>
            <p:ph type="sldNum" idx="4"/>
          </p:nvPr>
        </p:nvSpPr>
        <p:spPr/>
        <p:txBody>
          <a:bodyPr/>
          <a:lstStyle/>
          <a:p>
            <a:fld id="{00000000-1234-1234-1234-123412341234}" type="slidenum">
              <a:rPr lang="en" smtClean="0"/>
              <a:pPr/>
              <a:t>9</a:t>
            </a:fld>
            <a:endParaRPr lang="en" dirty="0"/>
          </a:p>
        </p:txBody>
      </p:sp>
    </p:spTree>
    <p:extLst>
      <p:ext uri="{BB962C8B-B14F-4D97-AF65-F5344CB8AC3E}">
        <p14:creationId xmlns:p14="http://schemas.microsoft.com/office/powerpoint/2010/main" val="91644679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32eb8d-7e5c-47ac-8226-c2f96b41497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E0CF2575EE6B9478464FCF8A1BE8C02" ma:contentTypeVersion="14" ma:contentTypeDescription="Create a new document." ma:contentTypeScope="" ma:versionID="133eb2a6b13cc98cee618693ede5214c">
  <xsd:schema xmlns:xsd="http://www.w3.org/2001/XMLSchema" xmlns:xs="http://www.w3.org/2001/XMLSchema" xmlns:p="http://schemas.microsoft.com/office/2006/metadata/properties" xmlns:ns2="c732eb8d-7e5c-47ac-8226-c2f96b414972" xmlns:ns3="0e3ad6d0-8a29-401b-8f86-556414110634" targetNamespace="http://schemas.microsoft.com/office/2006/metadata/properties" ma:root="true" ma:fieldsID="29249400b31d6e2b23b1640a5501c3a7" ns2:_="" ns3:_="">
    <xsd:import namespace="c732eb8d-7e5c-47ac-8226-c2f96b414972"/>
    <xsd:import namespace="0e3ad6d0-8a29-401b-8f86-55641411063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32eb8d-7e5c-47ac-8226-c2f96b4149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3ad6d0-8a29-401b-8f86-55641411063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AF9EBB-E9CE-4BE9-8892-C61A51131F5B}">
  <ds:schemaRefs>
    <ds:schemaRef ds:uri="http://purl.org/dc/terms/"/>
    <ds:schemaRef ds:uri="http://schemas.microsoft.com/office/2006/documentManagement/types"/>
    <ds:schemaRef ds:uri="http://www.w3.org/XML/1998/namespace"/>
    <ds:schemaRef ds:uri="0e3ad6d0-8a29-401b-8f86-556414110634"/>
    <ds:schemaRef ds:uri="c732eb8d-7e5c-47ac-8226-c2f96b414972"/>
    <ds:schemaRef ds:uri="http://schemas.microsoft.com/office/2006/metadata/properties"/>
    <ds:schemaRef ds:uri="http://purl.org/dc/dcmitype/"/>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8ED04F97-6175-4228-AE6D-5084ACAD9657}">
  <ds:schemaRefs>
    <ds:schemaRef ds:uri="http://schemas.microsoft.com/sharepoint/v3/contenttype/forms"/>
  </ds:schemaRefs>
</ds:datastoreItem>
</file>

<file path=customXml/itemProps3.xml><?xml version="1.0" encoding="utf-8"?>
<ds:datastoreItem xmlns:ds="http://schemas.openxmlformats.org/officeDocument/2006/customXml" ds:itemID="{6C514257-A0C0-4FE0-8659-EA3ABA023CC7}">
  <ds:schemaRefs>
    <ds:schemaRef ds:uri="0e3ad6d0-8a29-401b-8f86-556414110634"/>
    <ds:schemaRef ds:uri="c732eb8d-7e5c-47ac-8226-c2f96b41497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office theme</Template>
  <TotalTime>303</TotalTime>
  <Words>1529</Words>
  <Application>Microsoft Office PowerPoint</Application>
  <PresentationFormat>Widescreen</PresentationFormat>
  <Paragraphs>171</Paragraphs>
  <Slides>20</Slides>
  <Notes>20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Aptos</vt:lpstr>
      <vt:lpstr>Arial</vt:lpstr>
      <vt:lpstr>Calibri</vt:lpstr>
      <vt:lpstr>Courier New</vt:lpstr>
      <vt:lpstr>Libre Franklin</vt:lpstr>
      <vt:lpstr>Libre Franklin SemiBold</vt:lpstr>
      <vt:lpstr>Roboto</vt:lpstr>
      <vt:lpstr>Verdana</vt:lpstr>
      <vt:lpstr>Wingdings</vt:lpstr>
      <vt:lpstr>Simple Light</vt:lpstr>
      <vt:lpstr>Maternal Mortality Review Team Overview </vt:lpstr>
      <vt:lpstr>Values Governing the MMRT</vt:lpstr>
      <vt:lpstr>Maternal Mortality Review Team (MMRT)</vt:lpstr>
      <vt:lpstr>Maternal Mortality Review Team (MMRT)</vt:lpstr>
      <vt:lpstr>Virginia MMRT Scope and Mission</vt:lpstr>
      <vt:lpstr>Maternal Mortality Review</vt:lpstr>
      <vt:lpstr>Case Identification</vt:lpstr>
      <vt:lpstr>Case Verification</vt:lpstr>
      <vt:lpstr>Additional Sources of Data for Abstraction</vt:lpstr>
      <vt:lpstr>Guiding Questions for MMRT Case Review</vt:lpstr>
      <vt:lpstr>MMRT Recommendation Development</vt:lpstr>
      <vt:lpstr>Select MMRT Data </vt:lpstr>
      <vt:lpstr>MMRT Findings Related to Intimate Partner Violence (IPV) 2018-2023</vt:lpstr>
      <vt:lpstr>Links to Pregnancy-Loss and Fetal/Infant Mortality 2018-2023</vt:lpstr>
      <vt:lpstr>Data Limitations</vt:lpstr>
      <vt:lpstr>Data Limitations (con’t)</vt:lpstr>
      <vt:lpstr>Relevant Reports and Recommendations </vt:lpstr>
      <vt:lpstr>Recommendation Examples From 2025 MMRT Annual Report </vt:lpstr>
      <vt:lpstr>Recommendation Examples From 2025 MMRT Annual Report (con’t)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the Joint Commission on Health Care</dc:title>
  <dc:creator>Hilbert, Joseph (VDH)</dc:creator>
  <cp:lastModifiedBy>Rouse, Melanie (VDH)</cp:lastModifiedBy>
  <cp:revision>8</cp:revision>
  <cp:lastPrinted>2026-07-02T16:54:12Z</cp:lastPrinted>
  <dcterms:created xsi:type="dcterms:W3CDTF">2025-07-01T15:56:10Z</dcterms:created>
  <dcterms:modified xsi:type="dcterms:W3CDTF">2026-07-02T16:54:55Z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0x0101008E0CF2575EE6B9478464FCF8A1BE8C02</vt:lpwstr>
  </property>
  <property fmtid="{D5CDD505-2E9C-101B-9397-08002B2CF9AE}" pid="3" name="MediaServiceImageTags">
    <vt:lpwstr/>
  </property>
</Properties>
</file>