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56" r:id="rId5"/>
    <p:sldId id="357" r:id="rId6"/>
    <p:sldId id="356" r:id="rId7"/>
    <p:sldId id="657" r:id="rId8"/>
    <p:sldId id="655" r:id="rId9"/>
    <p:sldId id="658" r:id="rId10"/>
    <p:sldId id="662" r:id="rId11"/>
    <p:sldId id="348" r:id="rId12"/>
    <p:sldId id="608" r:id="rId13"/>
    <p:sldId id="294" r:id="rId14"/>
    <p:sldId id="637" r:id="rId15"/>
    <p:sldId id="661" r:id="rId16"/>
    <p:sldId id="622" r:id="rId17"/>
    <p:sldId id="653" r:id="rId18"/>
    <p:sldId id="590" r:id="rId19"/>
    <p:sldId id="663" r:id="rId20"/>
    <p:sldId id="664" r:id="rId21"/>
    <p:sldId id="621" r:id="rId22"/>
    <p:sldId id="660" r:id="rId23"/>
    <p:sldId id="659" r:id="rId24"/>
    <p:sldId id="263" r:id="rId25"/>
    <p:sldId id="265" r:id="rId26"/>
    <p:sldId id="665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CD3923-EFC8-D99B-B663-28796C6FE889}" name="Shawn Casey" initials="SC" userId="S::shawn.casey@cca.virginia.gov::892df4e1-7bcb-48f0-b5ec-c09584da7270" providerId="AD"/>
  <p188:author id="{8C3972B8-C5D6-99E7-0394-34DE3B551B91}" name="Brianna Bonat" initials="BB" userId="S::brianna.bonat@cca.virginia.gov::a4a6f843-6496-4586-96ce-cb11d293e2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2BE00"/>
    <a:srgbClr val="CAD701"/>
    <a:srgbClr val="DFEEBD"/>
    <a:srgbClr val="CDDB01"/>
    <a:srgbClr val="BCC800"/>
    <a:srgbClr val="EEEEE4"/>
    <a:srgbClr val="EAEBE0"/>
    <a:srgbClr val="EDECD7"/>
    <a:srgbClr val="E6E6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B296F6-0384-904A-BAAD-A6CA87449CA7}" v="208" dt="2026-08-14T19:29:24.894"/>
    <p1510:client id="{D2E69D7A-E69B-E420-A29B-51130AEFBA30}" v="455" dt="2026-08-14T17:13:59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1"/>
  </p:normalViewPr>
  <p:slideViewPr>
    <p:cSldViewPr snapToGrid="0">
      <p:cViewPr varScale="1">
        <p:scale>
          <a:sx n="92" d="100"/>
          <a:sy n="92" d="100"/>
        </p:scale>
        <p:origin x="55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2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9CBA2-F31C-4389-9091-331700DB3A24}" type="doc">
      <dgm:prSet loTypeId="urn:microsoft.com/office/officeart/2005/8/layout/lProcess3" loCatId="process" qsTypeId="urn:microsoft.com/office/officeart/2005/8/quickstyle/simple1#1" qsCatId="simple" csTypeId="urn:microsoft.com/office/officeart/2005/8/colors/accent1_2#1" csCatId="accent1" phldr="1"/>
      <dgm:spPr/>
    </dgm:pt>
    <dgm:pt modelId="{D52321DB-8355-470D-B31B-3FC7B84206B0}">
      <dgm:prSet phldrT="[Text]"/>
      <dgm:spPr/>
      <dgm:t>
        <a:bodyPr/>
        <a:lstStyle/>
        <a:p>
          <a:r>
            <a:rPr lang="en-US"/>
            <a:t>2021</a:t>
          </a:r>
        </a:p>
      </dgm:t>
    </dgm:pt>
    <dgm:pt modelId="{F873F341-A140-4D34-A194-227160717705}" type="parTrans" cxnId="{28B3AE66-04F1-497F-A48C-60E27D5523C1}">
      <dgm:prSet/>
      <dgm:spPr/>
      <dgm:t>
        <a:bodyPr/>
        <a:lstStyle/>
        <a:p>
          <a:endParaRPr lang="en-US"/>
        </a:p>
      </dgm:t>
    </dgm:pt>
    <dgm:pt modelId="{D87917DF-64EB-45DC-9285-475555B6D394}" type="sibTrans" cxnId="{28B3AE66-04F1-497F-A48C-60E27D5523C1}">
      <dgm:prSet/>
      <dgm:spPr/>
      <dgm:t>
        <a:bodyPr/>
        <a:lstStyle/>
        <a:p>
          <a:endParaRPr lang="en-US"/>
        </a:p>
      </dgm:t>
    </dgm:pt>
    <dgm:pt modelId="{A76CF0BA-CC8E-4DAB-8C0D-855A9367B1E6}">
      <dgm:prSet phldrT="[Text]"/>
      <dgm:spPr/>
      <dgm:t>
        <a:bodyPr/>
        <a:lstStyle/>
        <a:p>
          <a:r>
            <a:rPr lang="en-US"/>
            <a:t>2022</a:t>
          </a:r>
        </a:p>
      </dgm:t>
    </dgm:pt>
    <dgm:pt modelId="{8498CBCD-6ACB-4A5A-BE70-E40A190EDD91}" type="parTrans" cxnId="{79BC4E5B-5FEE-43A4-95C3-377D0DF33ED8}">
      <dgm:prSet/>
      <dgm:spPr/>
      <dgm:t>
        <a:bodyPr/>
        <a:lstStyle/>
        <a:p>
          <a:endParaRPr lang="en-US"/>
        </a:p>
      </dgm:t>
    </dgm:pt>
    <dgm:pt modelId="{59843E6C-17A2-4009-8F0C-395C1A420B5A}" type="sibTrans" cxnId="{79BC4E5B-5FEE-43A4-95C3-377D0DF33ED8}">
      <dgm:prSet/>
      <dgm:spPr/>
      <dgm:t>
        <a:bodyPr/>
        <a:lstStyle/>
        <a:p>
          <a:endParaRPr lang="en-US"/>
        </a:p>
      </dgm:t>
    </dgm:pt>
    <dgm:pt modelId="{B4E5D32C-F27E-4BA2-8118-EDC569B4D615}">
      <dgm:prSet phldrT="[Text]"/>
      <dgm:spPr/>
      <dgm:t>
        <a:bodyPr/>
        <a:lstStyle/>
        <a:p>
          <a:r>
            <a:rPr lang="en-US"/>
            <a:t>2024</a:t>
          </a:r>
        </a:p>
      </dgm:t>
    </dgm:pt>
    <dgm:pt modelId="{FA3E72EB-7649-4C4C-B34F-1F8F5B046F8B}" type="parTrans" cxnId="{17C6D5E8-3524-429A-8A22-3306D042DE5E}">
      <dgm:prSet/>
      <dgm:spPr/>
      <dgm:t>
        <a:bodyPr/>
        <a:lstStyle/>
        <a:p>
          <a:endParaRPr lang="en-US"/>
        </a:p>
      </dgm:t>
    </dgm:pt>
    <dgm:pt modelId="{43CB334C-E3B7-46A6-99E6-06743FCA5E93}" type="sibTrans" cxnId="{17C6D5E8-3524-429A-8A22-3306D042DE5E}">
      <dgm:prSet/>
      <dgm:spPr/>
      <dgm:t>
        <a:bodyPr/>
        <a:lstStyle/>
        <a:p>
          <a:endParaRPr lang="en-US"/>
        </a:p>
      </dgm:t>
    </dgm:pt>
    <dgm:pt modelId="{C6A72FE0-4E0F-44BA-A312-64E8AFF48705}">
      <dgm:prSet phldrT="[Text]"/>
      <dgm:spPr/>
      <dgm:t>
        <a:bodyPr/>
        <a:lstStyle/>
        <a:p>
          <a:pPr algn="l"/>
          <a:r>
            <a:rPr lang="en-US"/>
            <a:t>Established by General Assembly</a:t>
          </a:r>
        </a:p>
      </dgm:t>
    </dgm:pt>
    <dgm:pt modelId="{297C7D3E-980D-46A6-BB42-8B4B82D30319}" type="parTrans" cxnId="{C9A434ED-BEB8-4B7C-849E-8C09AF7CB808}">
      <dgm:prSet/>
      <dgm:spPr/>
      <dgm:t>
        <a:bodyPr/>
        <a:lstStyle/>
        <a:p>
          <a:endParaRPr lang="en-US"/>
        </a:p>
      </dgm:t>
    </dgm:pt>
    <dgm:pt modelId="{812CD8A2-1B45-4FA7-969F-DA5195AC6102}" type="sibTrans" cxnId="{C9A434ED-BEB8-4B7C-849E-8C09AF7CB808}">
      <dgm:prSet/>
      <dgm:spPr/>
      <dgm:t>
        <a:bodyPr/>
        <a:lstStyle/>
        <a:p>
          <a:endParaRPr lang="en-US"/>
        </a:p>
      </dgm:t>
    </dgm:pt>
    <dgm:pt modelId="{EC10CCD0-9210-44FB-9843-F88BB6645603}">
      <dgm:prSet phldrT="[Text]"/>
      <dgm:spPr/>
      <dgm:t>
        <a:bodyPr/>
        <a:lstStyle/>
        <a:p>
          <a:pPr algn="l"/>
          <a:r>
            <a:rPr lang="en-US"/>
            <a:t>First staff hired</a:t>
          </a:r>
        </a:p>
      </dgm:t>
    </dgm:pt>
    <dgm:pt modelId="{B6AA55E5-8432-476A-8F26-9EE679BA7E13}" type="parTrans" cxnId="{627F8FF1-A853-4321-9871-AFC9BEE6E547}">
      <dgm:prSet/>
      <dgm:spPr/>
      <dgm:t>
        <a:bodyPr/>
        <a:lstStyle/>
        <a:p>
          <a:endParaRPr lang="en-US"/>
        </a:p>
      </dgm:t>
    </dgm:pt>
    <dgm:pt modelId="{D1441D6A-C1F6-4819-AA60-632BD1ABA6B0}" type="sibTrans" cxnId="{627F8FF1-A853-4321-9871-AFC9BEE6E547}">
      <dgm:prSet/>
      <dgm:spPr/>
      <dgm:t>
        <a:bodyPr/>
        <a:lstStyle/>
        <a:p>
          <a:endParaRPr lang="en-US"/>
        </a:p>
      </dgm:t>
    </dgm:pt>
    <dgm:pt modelId="{96CE4882-A143-47B6-AD13-2E34173EA9BE}">
      <dgm:prSet phldrT="[Text]"/>
      <dgm:spPr/>
      <dgm:t>
        <a:bodyPr/>
        <a:lstStyle/>
        <a:p>
          <a:pPr algn="l"/>
          <a:r>
            <a:rPr lang="en-US"/>
            <a:t>Began regulating medical cannabis</a:t>
          </a:r>
        </a:p>
      </dgm:t>
    </dgm:pt>
    <dgm:pt modelId="{D2014279-3C0D-4B16-900A-AE47B71B0AE6}" type="parTrans" cxnId="{AC4F6AD8-01D7-4FBA-A246-89A2D3A2FDFD}">
      <dgm:prSet/>
      <dgm:spPr/>
      <dgm:t>
        <a:bodyPr/>
        <a:lstStyle/>
        <a:p>
          <a:endParaRPr lang="en-US"/>
        </a:p>
      </dgm:t>
    </dgm:pt>
    <dgm:pt modelId="{9581169B-5BD2-41E2-BCB2-B5763A6D4F1A}" type="sibTrans" cxnId="{AC4F6AD8-01D7-4FBA-A246-89A2D3A2FDFD}">
      <dgm:prSet/>
      <dgm:spPr/>
      <dgm:t>
        <a:bodyPr/>
        <a:lstStyle/>
        <a:p>
          <a:endParaRPr lang="en-US"/>
        </a:p>
      </dgm:t>
    </dgm:pt>
    <dgm:pt modelId="{2D397588-C7F0-482F-897D-846A92EDEF1D}" type="pres">
      <dgm:prSet presAssocID="{96F9CBA2-F31C-4389-9091-331700DB3A2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E46BEF5F-E070-46AB-AD4D-DE4EEE4F79BC}" type="pres">
      <dgm:prSet presAssocID="{D52321DB-8355-470D-B31B-3FC7B84206B0}" presName="horFlow" presStyleCnt="0"/>
      <dgm:spPr/>
    </dgm:pt>
    <dgm:pt modelId="{2866BB79-9CA0-499B-A207-07DBC64E2E2A}" type="pres">
      <dgm:prSet presAssocID="{D52321DB-8355-470D-B31B-3FC7B84206B0}" presName="bigChev" presStyleLbl="node1" presStyleIdx="0" presStyleCnt="3"/>
      <dgm:spPr/>
      <dgm:t>
        <a:bodyPr/>
        <a:lstStyle/>
        <a:p>
          <a:endParaRPr lang="en-US"/>
        </a:p>
      </dgm:t>
    </dgm:pt>
    <dgm:pt modelId="{58CD1390-FD95-41EF-A039-2448378A9D3E}" type="pres">
      <dgm:prSet presAssocID="{297C7D3E-980D-46A6-BB42-8B4B82D30319}" presName="parTrans" presStyleCnt="0"/>
      <dgm:spPr/>
    </dgm:pt>
    <dgm:pt modelId="{605D220B-C575-4452-A1AD-13241B0948B4}" type="pres">
      <dgm:prSet presAssocID="{C6A72FE0-4E0F-44BA-A312-64E8AFF48705}" presName="node" presStyleLbl="alignAccFollowNode1" presStyleIdx="0" presStyleCnt="3" custScaleX="4450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2339D-8182-4438-A34C-D346EBE265D9}" type="pres">
      <dgm:prSet presAssocID="{D52321DB-8355-470D-B31B-3FC7B84206B0}" presName="vSp" presStyleCnt="0"/>
      <dgm:spPr/>
    </dgm:pt>
    <dgm:pt modelId="{C7A7BE4E-5986-4DBB-BA09-3839B1DD1877}" type="pres">
      <dgm:prSet presAssocID="{A76CF0BA-CC8E-4DAB-8C0D-855A9367B1E6}" presName="horFlow" presStyleCnt="0"/>
      <dgm:spPr/>
    </dgm:pt>
    <dgm:pt modelId="{D3D7220B-6B9E-4E98-A272-00631A06BBD3}" type="pres">
      <dgm:prSet presAssocID="{A76CF0BA-CC8E-4DAB-8C0D-855A9367B1E6}" presName="bigChev" presStyleLbl="node1" presStyleIdx="1" presStyleCnt="3"/>
      <dgm:spPr/>
      <dgm:t>
        <a:bodyPr/>
        <a:lstStyle/>
        <a:p>
          <a:endParaRPr lang="en-US"/>
        </a:p>
      </dgm:t>
    </dgm:pt>
    <dgm:pt modelId="{E05539C4-0467-4712-A33C-90A16B993135}" type="pres">
      <dgm:prSet presAssocID="{B6AA55E5-8432-476A-8F26-9EE679BA7E13}" presName="parTrans" presStyleCnt="0"/>
      <dgm:spPr/>
    </dgm:pt>
    <dgm:pt modelId="{E9085253-70F6-41F7-857A-C492C92E6C36}" type="pres">
      <dgm:prSet presAssocID="{EC10CCD0-9210-44FB-9843-F88BB6645603}" presName="node" presStyleLbl="alignAccFollowNode1" presStyleIdx="1" presStyleCnt="3" custScaleX="445446" custScaleY="120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655CE4-3FF6-4729-9A26-F50BF1B5AA2C}" type="pres">
      <dgm:prSet presAssocID="{A76CF0BA-CC8E-4DAB-8C0D-855A9367B1E6}" presName="vSp" presStyleCnt="0"/>
      <dgm:spPr/>
    </dgm:pt>
    <dgm:pt modelId="{32819FB9-11FC-4B24-9281-D415A4AF6E1D}" type="pres">
      <dgm:prSet presAssocID="{B4E5D32C-F27E-4BA2-8118-EDC569B4D615}" presName="horFlow" presStyleCnt="0"/>
      <dgm:spPr/>
    </dgm:pt>
    <dgm:pt modelId="{50EA1FEC-0B08-4A3E-BD70-C9F013EC16B4}" type="pres">
      <dgm:prSet presAssocID="{B4E5D32C-F27E-4BA2-8118-EDC569B4D615}" presName="bigChev" presStyleLbl="node1" presStyleIdx="2" presStyleCnt="3"/>
      <dgm:spPr/>
      <dgm:t>
        <a:bodyPr/>
        <a:lstStyle/>
        <a:p>
          <a:endParaRPr lang="en-US"/>
        </a:p>
      </dgm:t>
    </dgm:pt>
    <dgm:pt modelId="{9D17F5DF-CD88-4D75-A9BD-71DE779495BE}" type="pres">
      <dgm:prSet presAssocID="{D2014279-3C0D-4B16-900A-AE47B71B0AE6}" presName="parTrans" presStyleCnt="0"/>
      <dgm:spPr/>
    </dgm:pt>
    <dgm:pt modelId="{5CA91B7F-13E6-4D8C-AF00-BADF0E16D805}" type="pres">
      <dgm:prSet presAssocID="{96CE4882-A143-47B6-AD13-2E34173EA9BE}" presName="node" presStyleLbl="alignAccFollowNode1" presStyleIdx="2" presStyleCnt="3" custScaleX="4478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34DBA6-1436-40BE-B91D-0658FB6717D1}" type="presOf" srcId="{C6A72FE0-4E0F-44BA-A312-64E8AFF48705}" destId="{605D220B-C575-4452-A1AD-13241B0948B4}" srcOrd="0" destOrd="0" presId="urn:microsoft.com/office/officeart/2005/8/layout/lProcess3"/>
    <dgm:cxn modelId="{21FCC831-4EAF-4CBF-AD22-D928E5DFE047}" type="presOf" srcId="{96CE4882-A143-47B6-AD13-2E34173EA9BE}" destId="{5CA91B7F-13E6-4D8C-AF00-BADF0E16D805}" srcOrd="0" destOrd="0" presId="urn:microsoft.com/office/officeart/2005/8/layout/lProcess3"/>
    <dgm:cxn modelId="{AEF227A6-0E17-4206-B502-4DE35A2D6289}" type="presOf" srcId="{B4E5D32C-F27E-4BA2-8118-EDC569B4D615}" destId="{50EA1FEC-0B08-4A3E-BD70-C9F013EC16B4}" srcOrd="0" destOrd="0" presId="urn:microsoft.com/office/officeart/2005/8/layout/lProcess3"/>
    <dgm:cxn modelId="{66B01EBA-F679-4CCC-873C-5E401CB6407E}" type="presOf" srcId="{EC10CCD0-9210-44FB-9843-F88BB6645603}" destId="{E9085253-70F6-41F7-857A-C492C92E6C36}" srcOrd="0" destOrd="0" presId="urn:microsoft.com/office/officeart/2005/8/layout/lProcess3"/>
    <dgm:cxn modelId="{89AAFDCE-366A-4D48-A685-7D68ABC16AFE}" type="presOf" srcId="{D52321DB-8355-470D-B31B-3FC7B84206B0}" destId="{2866BB79-9CA0-499B-A207-07DBC64E2E2A}" srcOrd="0" destOrd="0" presId="urn:microsoft.com/office/officeart/2005/8/layout/lProcess3"/>
    <dgm:cxn modelId="{A8F6587D-6B16-4B1A-9C26-E471EB709A69}" type="presOf" srcId="{A76CF0BA-CC8E-4DAB-8C0D-855A9367B1E6}" destId="{D3D7220B-6B9E-4E98-A272-00631A06BBD3}" srcOrd="0" destOrd="0" presId="urn:microsoft.com/office/officeart/2005/8/layout/lProcess3"/>
    <dgm:cxn modelId="{AC4F6AD8-01D7-4FBA-A246-89A2D3A2FDFD}" srcId="{B4E5D32C-F27E-4BA2-8118-EDC569B4D615}" destId="{96CE4882-A143-47B6-AD13-2E34173EA9BE}" srcOrd="0" destOrd="0" parTransId="{D2014279-3C0D-4B16-900A-AE47B71B0AE6}" sibTransId="{9581169B-5BD2-41E2-BCB2-B5763A6D4F1A}"/>
    <dgm:cxn modelId="{79BC4E5B-5FEE-43A4-95C3-377D0DF33ED8}" srcId="{96F9CBA2-F31C-4389-9091-331700DB3A24}" destId="{A76CF0BA-CC8E-4DAB-8C0D-855A9367B1E6}" srcOrd="1" destOrd="0" parTransId="{8498CBCD-6ACB-4A5A-BE70-E40A190EDD91}" sibTransId="{59843E6C-17A2-4009-8F0C-395C1A420B5A}"/>
    <dgm:cxn modelId="{28B3AE66-04F1-497F-A48C-60E27D5523C1}" srcId="{96F9CBA2-F31C-4389-9091-331700DB3A24}" destId="{D52321DB-8355-470D-B31B-3FC7B84206B0}" srcOrd="0" destOrd="0" parTransId="{F873F341-A140-4D34-A194-227160717705}" sibTransId="{D87917DF-64EB-45DC-9285-475555B6D394}"/>
    <dgm:cxn modelId="{2501BE05-5DDA-4053-BD6D-24EBA012295D}" type="presOf" srcId="{96F9CBA2-F31C-4389-9091-331700DB3A24}" destId="{2D397588-C7F0-482F-897D-846A92EDEF1D}" srcOrd="0" destOrd="0" presId="urn:microsoft.com/office/officeart/2005/8/layout/lProcess3"/>
    <dgm:cxn modelId="{627F8FF1-A853-4321-9871-AFC9BEE6E547}" srcId="{A76CF0BA-CC8E-4DAB-8C0D-855A9367B1E6}" destId="{EC10CCD0-9210-44FB-9843-F88BB6645603}" srcOrd="0" destOrd="0" parTransId="{B6AA55E5-8432-476A-8F26-9EE679BA7E13}" sibTransId="{D1441D6A-C1F6-4819-AA60-632BD1ABA6B0}"/>
    <dgm:cxn modelId="{17C6D5E8-3524-429A-8A22-3306D042DE5E}" srcId="{96F9CBA2-F31C-4389-9091-331700DB3A24}" destId="{B4E5D32C-F27E-4BA2-8118-EDC569B4D615}" srcOrd="2" destOrd="0" parTransId="{FA3E72EB-7649-4C4C-B34F-1F8F5B046F8B}" sibTransId="{43CB334C-E3B7-46A6-99E6-06743FCA5E93}"/>
    <dgm:cxn modelId="{C9A434ED-BEB8-4B7C-849E-8C09AF7CB808}" srcId="{D52321DB-8355-470D-B31B-3FC7B84206B0}" destId="{C6A72FE0-4E0F-44BA-A312-64E8AFF48705}" srcOrd="0" destOrd="0" parTransId="{297C7D3E-980D-46A6-BB42-8B4B82D30319}" sibTransId="{812CD8A2-1B45-4FA7-969F-DA5195AC6102}"/>
    <dgm:cxn modelId="{0396C115-1A71-48D4-BC6D-6AE74429C2CF}" type="presParOf" srcId="{2D397588-C7F0-482F-897D-846A92EDEF1D}" destId="{E46BEF5F-E070-46AB-AD4D-DE4EEE4F79BC}" srcOrd="0" destOrd="0" presId="urn:microsoft.com/office/officeart/2005/8/layout/lProcess3"/>
    <dgm:cxn modelId="{AB7EA822-73E0-43EB-BBD7-1EE009680805}" type="presParOf" srcId="{E46BEF5F-E070-46AB-AD4D-DE4EEE4F79BC}" destId="{2866BB79-9CA0-499B-A207-07DBC64E2E2A}" srcOrd="0" destOrd="0" presId="urn:microsoft.com/office/officeart/2005/8/layout/lProcess3"/>
    <dgm:cxn modelId="{36F833E9-9545-4CEC-81DC-B5396ABAF68B}" type="presParOf" srcId="{E46BEF5F-E070-46AB-AD4D-DE4EEE4F79BC}" destId="{58CD1390-FD95-41EF-A039-2448378A9D3E}" srcOrd="1" destOrd="0" presId="urn:microsoft.com/office/officeart/2005/8/layout/lProcess3"/>
    <dgm:cxn modelId="{DF63C10F-21DD-4A7A-97D0-F5E4BFF07EE4}" type="presParOf" srcId="{E46BEF5F-E070-46AB-AD4D-DE4EEE4F79BC}" destId="{605D220B-C575-4452-A1AD-13241B0948B4}" srcOrd="2" destOrd="0" presId="urn:microsoft.com/office/officeart/2005/8/layout/lProcess3"/>
    <dgm:cxn modelId="{7A71B9BE-8CEC-46E8-9771-B7BE18F4D9AF}" type="presParOf" srcId="{2D397588-C7F0-482F-897D-846A92EDEF1D}" destId="{D232339D-8182-4438-A34C-D346EBE265D9}" srcOrd="1" destOrd="0" presId="urn:microsoft.com/office/officeart/2005/8/layout/lProcess3"/>
    <dgm:cxn modelId="{17972F6C-C877-453F-814F-24766785398D}" type="presParOf" srcId="{2D397588-C7F0-482F-897D-846A92EDEF1D}" destId="{C7A7BE4E-5986-4DBB-BA09-3839B1DD1877}" srcOrd="2" destOrd="0" presId="urn:microsoft.com/office/officeart/2005/8/layout/lProcess3"/>
    <dgm:cxn modelId="{83BB2B0F-6B41-447C-9FA0-29478CF06026}" type="presParOf" srcId="{C7A7BE4E-5986-4DBB-BA09-3839B1DD1877}" destId="{D3D7220B-6B9E-4E98-A272-00631A06BBD3}" srcOrd="0" destOrd="0" presId="urn:microsoft.com/office/officeart/2005/8/layout/lProcess3"/>
    <dgm:cxn modelId="{1E6C8D56-F05D-47CB-A5AB-FCB58D63CF87}" type="presParOf" srcId="{C7A7BE4E-5986-4DBB-BA09-3839B1DD1877}" destId="{E05539C4-0467-4712-A33C-90A16B993135}" srcOrd="1" destOrd="0" presId="urn:microsoft.com/office/officeart/2005/8/layout/lProcess3"/>
    <dgm:cxn modelId="{BB4709C5-7AD5-40B6-9CFA-81F03B9D6C92}" type="presParOf" srcId="{C7A7BE4E-5986-4DBB-BA09-3839B1DD1877}" destId="{E9085253-70F6-41F7-857A-C492C92E6C36}" srcOrd="2" destOrd="0" presId="urn:microsoft.com/office/officeart/2005/8/layout/lProcess3"/>
    <dgm:cxn modelId="{E53DCFA2-922F-434A-8506-F50EC820B4B7}" type="presParOf" srcId="{2D397588-C7F0-482F-897D-846A92EDEF1D}" destId="{7D655CE4-3FF6-4729-9A26-F50BF1B5AA2C}" srcOrd="3" destOrd="0" presId="urn:microsoft.com/office/officeart/2005/8/layout/lProcess3"/>
    <dgm:cxn modelId="{ADF3682C-1857-445D-A290-803943C19B3B}" type="presParOf" srcId="{2D397588-C7F0-482F-897D-846A92EDEF1D}" destId="{32819FB9-11FC-4B24-9281-D415A4AF6E1D}" srcOrd="4" destOrd="0" presId="urn:microsoft.com/office/officeart/2005/8/layout/lProcess3"/>
    <dgm:cxn modelId="{95E1F70C-B2FE-4248-BD89-91A022BDA17D}" type="presParOf" srcId="{32819FB9-11FC-4B24-9281-D415A4AF6E1D}" destId="{50EA1FEC-0B08-4A3E-BD70-C9F013EC16B4}" srcOrd="0" destOrd="0" presId="urn:microsoft.com/office/officeart/2005/8/layout/lProcess3"/>
    <dgm:cxn modelId="{13E96975-4D11-4CBE-97B6-A46B12EC2684}" type="presParOf" srcId="{32819FB9-11FC-4B24-9281-D415A4AF6E1D}" destId="{9D17F5DF-CD88-4D75-A9BD-71DE779495BE}" srcOrd="1" destOrd="0" presId="urn:microsoft.com/office/officeart/2005/8/layout/lProcess3"/>
    <dgm:cxn modelId="{4E31BC50-6B79-44C7-A67B-136ADA0F724A}" type="presParOf" srcId="{32819FB9-11FC-4B24-9281-D415A4AF6E1D}" destId="{5CA91B7F-13E6-4D8C-AF00-BADF0E16D805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AF1D06-BF97-7741-A0F3-DF94CF40E9B7}" type="doc">
      <dgm:prSet loTypeId="urn:microsoft.com/office/officeart/2005/8/layout/process1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5A0A4120-A34C-F741-946A-788441A12A15}">
      <dgm:prSet/>
      <dgm:spPr/>
      <dgm:t>
        <a:bodyPr/>
        <a:lstStyle/>
        <a:p>
          <a:r>
            <a:rPr lang="en-US" baseline="0">
              <a:latin typeface="Lato" panose="020F0502020204030203" pitchFamily="34" charset="77"/>
            </a:rPr>
            <a:t>Initial Draft Released</a:t>
          </a:r>
          <a:endParaRPr lang="en-US">
            <a:latin typeface="Lato" panose="020F0502020204030203" pitchFamily="34" charset="77"/>
          </a:endParaRPr>
        </a:p>
      </dgm:t>
    </dgm:pt>
    <dgm:pt modelId="{C6966AFA-BC2E-904F-85ED-7A0837B8E216}" type="parTrans" cxnId="{DC6F9FA7-B415-944C-8327-89EF9B827EFD}">
      <dgm:prSet/>
      <dgm:spPr/>
      <dgm:t>
        <a:bodyPr/>
        <a:lstStyle/>
        <a:p>
          <a:endParaRPr lang="en-US"/>
        </a:p>
      </dgm:t>
    </dgm:pt>
    <dgm:pt modelId="{F1623D84-35BA-1449-A6F3-0DFD4A1056CE}" type="sibTrans" cxnId="{DC6F9FA7-B415-944C-8327-89EF9B827EFD}">
      <dgm:prSet/>
      <dgm:spPr/>
      <dgm:t>
        <a:bodyPr/>
        <a:lstStyle/>
        <a:p>
          <a:endParaRPr lang="en-US"/>
        </a:p>
      </dgm:t>
    </dgm:pt>
    <dgm:pt modelId="{C3386B53-60B5-0340-BF51-688C77008CAA}">
      <dgm:prSet/>
      <dgm:spPr/>
      <dgm:t>
        <a:bodyPr/>
        <a:lstStyle/>
        <a:p>
          <a:r>
            <a:rPr lang="en-US" baseline="0">
              <a:latin typeface="Lato" panose="020F0502020204030203" pitchFamily="34" charset="77"/>
            </a:rPr>
            <a:t>CPHAC Review Begins</a:t>
          </a:r>
          <a:endParaRPr lang="en-US">
            <a:latin typeface="Lato" panose="020F0502020204030203" pitchFamily="34" charset="77"/>
          </a:endParaRPr>
        </a:p>
      </dgm:t>
    </dgm:pt>
    <dgm:pt modelId="{8769F9DC-FD58-3643-98A2-1618395951D8}" type="parTrans" cxnId="{29D5C420-FDCA-7B44-8E18-61924D8C64B0}">
      <dgm:prSet/>
      <dgm:spPr/>
      <dgm:t>
        <a:bodyPr/>
        <a:lstStyle/>
        <a:p>
          <a:endParaRPr lang="en-US"/>
        </a:p>
      </dgm:t>
    </dgm:pt>
    <dgm:pt modelId="{9BE27533-2901-A14F-97EE-86AA79D4941A}" type="sibTrans" cxnId="{29D5C420-FDCA-7B44-8E18-61924D8C64B0}">
      <dgm:prSet/>
      <dgm:spPr/>
      <dgm:t>
        <a:bodyPr/>
        <a:lstStyle/>
        <a:p>
          <a:endParaRPr lang="en-US"/>
        </a:p>
      </dgm:t>
    </dgm:pt>
    <dgm:pt modelId="{9115E585-3C74-CE40-A01C-A8C285D80FA6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September</a:t>
          </a:r>
        </a:p>
      </dgm:t>
    </dgm:pt>
    <dgm:pt modelId="{202B99C9-444E-6F46-B1EC-5968D904E444}" type="parTrans" cxnId="{AB8ED373-7031-AD4F-8FF3-DDA8C6C540B3}">
      <dgm:prSet/>
      <dgm:spPr/>
      <dgm:t>
        <a:bodyPr/>
        <a:lstStyle/>
        <a:p>
          <a:endParaRPr lang="en-US"/>
        </a:p>
      </dgm:t>
    </dgm:pt>
    <dgm:pt modelId="{802C4A88-01EF-CE4E-8BDD-2538E57FB74A}" type="sibTrans" cxnId="{AB8ED373-7031-AD4F-8FF3-DDA8C6C540B3}">
      <dgm:prSet/>
      <dgm:spPr/>
      <dgm:t>
        <a:bodyPr/>
        <a:lstStyle/>
        <a:p>
          <a:endParaRPr lang="en-US"/>
        </a:p>
      </dgm:t>
    </dgm:pt>
    <dgm:pt modelId="{ADAA06E1-0787-CA47-BF75-3FD234D0A775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CPHAC Review Complete</a:t>
          </a:r>
        </a:p>
      </dgm:t>
    </dgm:pt>
    <dgm:pt modelId="{0B02F4A9-5C2D-4E4B-A630-F0D914A0455E}" type="parTrans" cxnId="{C88A625D-2C64-0A49-9135-A96749DC6D7E}">
      <dgm:prSet/>
      <dgm:spPr/>
      <dgm:t>
        <a:bodyPr/>
        <a:lstStyle/>
        <a:p>
          <a:endParaRPr lang="en-US"/>
        </a:p>
      </dgm:t>
    </dgm:pt>
    <dgm:pt modelId="{5A5AC2B2-99BD-BC48-8D9A-91781DA0C7F2}" type="sibTrans" cxnId="{C88A625D-2C64-0A49-9135-A96749DC6D7E}">
      <dgm:prSet/>
      <dgm:spPr/>
      <dgm:t>
        <a:bodyPr/>
        <a:lstStyle/>
        <a:p>
          <a:endParaRPr lang="en-US"/>
        </a:p>
      </dgm:t>
    </dgm:pt>
    <dgm:pt modelId="{BC51E54B-5ADC-D447-A7C6-8A007B279F1E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October</a:t>
          </a:r>
        </a:p>
      </dgm:t>
    </dgm:pt>
    <dgm:pt modelId="{FEC685A4-A8FA-2648-A15C-0BE284F321E0}" type="parTrans" cxnId="{89DA5558-35D7-244E-B617-23B9EE6FD649}">
      <dgm:prSet/>
      <dgm:spPr/>
      <dgm:t>
        <a:bodyPr/>
        <a:lstStyle/>
        <a:p>
          <a:endParaRPr lang="en-US"/>
        </a:p>
      </dgm:t>
    </dgm:pt>
    <dgm:pt modelId="{53A8029B-DD33-874C-B6EF-C6CA27A1C105}" type="sibTrans" cxnId="{89DA5558-35D7-244E-B617-23B9EE6FD649}">
      <dgm:prSet/>
      <dgm:spPr/>
      <dgm:t>
        <a:bodyPr/>
        <a:lstStyle/>
        <a:p>
          <a:endParaRPr lang="en-US"/>
        </a:p>
      </dgm:t>
    </dgm:pt>
    <dgm:pt modelId="{DA2A7ABA-47BB-D043-A3FF-5EBD1ABFC59E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November/December</a:t>
          </a:r>
        </a:p>
      </dgm:t>
    </dgm:pt>
    <dgm:pt modelId="{49A24ADC-5E9F-2344-BA3D-65A644B9E04E}" type="parTrans" cxnId="{98391FFD-5280-FD4A-BB0B-E9C7B390FF72}">
      <dgm:prSet/>
      <dgm:spPr/>
      <dgm:t>
        <a:bodyPr/>
        <a:lstStyle/>
        <a:p>
          <a:endParaRPr lang="en-US"/>
        </a:p>
      </dgm:t>
    </dgm:pt>
    <dgm:pt modelId="{5B46530B-89CD-D04E-9B43-49406D0A6EDE}" type="sibTrans" cxnId="{98391FFD-5280-FD4A-BB0B-E9C7B390FF72}">
      <dgm:prSet/>
      <dgm:spPr/>
      <dgm:t>
        <a:bodyPr/>
        <a:lstStyle/>
        <a:p>
          <a:endParaRPr lang="en-US"/>
        </a:p>
      </dgm:t>
    </dgm:pt>
    <dgm:pt modelId="{3C04DFD5-7205-864F-86EC-D269C70E948B}" type="pres">
      <dgm:prSet presAssocID="{02AF1D06-BF97-7741-A0F3-DF94CF40E9B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CF6A87-8DF8-BB4E-8462-9637B2820D20}" type="pres">
      <dgm:prSet presAssocID="{5A0A4120-A34C-F741-946A-788441A12A15}" presName="node" presStyleLbl="node1" presStyleIdx="0" presStyleCnt="3" custLinFactNeighborX="-47957" custLinFactNeighborY="29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437824-6289-8441-9193-449A4BA57C8C}" type="pres">
      <dgm:prSet presAssocID="{F1623D84-35BA-1449-A6F3-0DFD4A1056C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F0346754-57B5-E841-8D7F-FB967682E10D}" type="pres">
      <dgm:prSet presAssocID="{F1623D84-35BA-1449-A6F3-0DFD4A1056CE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4D51C88-1842-584B-92DE-42D9A93AF23B}" type="pres">
      <dgm:prSet presAssocID="{C3386B53-60B5-0340-BF51-688C77008CA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7C6091-7753-814F-AC47-34C0C439CAFA}" type="pres">
      <dgm:prSet presAssocID="{9BE27533-2901-A14F-97EE-86AA79D4941A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A64ED8F-F0CF-C342-B0D9-CEE8E438AEC0}" type="pres">
      <dgm:prSet presAssocID="{9BE27533-2901-A14F-97EE-86AA79D4941A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B911CA31-1B78-7A4C-842B-15B9DDAEB4BD}" type="pres">
      <dgm:prSet presAssocID="{ADAA06E1-0787-CA47-BF75-3FD234D0A77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DA5558-35D7-244E-B617-23B9EE6FD649}" srcId="{C3386B53-60B5-0340-BF51-688C77008CAA}" destId="{BC51E54B-5ADC-D447-A7C6-8A007B279F1E}" srcOrd="0" destOrd="0" parTransId="{FEC685A4-A8FA-2648-A15C-0BE284F321E0}" sibTransId="{53A8029B-DD33-874C-B6EF-C6CA27A1C105}"/>
    <dgm:cxn modelId="{C88A625D-2C64-0A49-9135-A96749DC6D7E}" srcId="{02AF1D06-BF97-7741-A0F3-DF94CF40E9B7}" destId="{ADAA06E1-0787-CA47-BF75-3FD234D0A775}" srcOrd="2" destOrd="0" parTransId="{0B02F4A9-5C2D-4E4B-A630-F0D914A0455E}" sibTransId="{5A5AC2B2-99BD-BC48-8D9A-91781DA0C7F2}"/>
    <dgm:cxn modelId="{94A02ED7-52C5-FC46-B3E5-8C92C5960337}" type="presOf" srcId="{BC51E54B-5ADC-D447-A7C6-8A007B279F1E}" destId="{94D51C88-1842-584B-92DE-42D9A93AF23B}" srcOrd="0" destOrd="1" presId="urn:microsoft.com/office/officeart/2005/8/layout/process1"/>
    <dgm:cxn modelId="{4CA2D21F-FC00-B14F-AE93-4A6A72A53AA7}" type="presOf" srcId="{9BE27533-2901-A14F-97EE-86AA79D4941A}" destId="{8A64ED8F-F0CF-C342-B0D9-CEE8E438AEC0}" srcOrd="1" destOrd="0" presId="urn:microsoft.com/office/officeart/2005/8/layout/process1"/>
    <dgm:cxn modelId="{D429B78C-D831-5448-8CB7-E19A66994F1B}" type="presOf" srcId="{F1623D84-35BA-1449-A6F3-0DFD4A1056CE}" destId="{F0346754-57B5-E841-8D7F-FB967682E10D}" srcOrd="1" destOrd="0" presId="urn:microsoft.com/office/officeart/2005/8/layout/process1"/>
    <dgm:cxn modelId="{19FD2527-CF71-104B-B7A9-EFE8E468C7E6}" type="presOf" srcId="{ADAA06E1-0787-CA47-BF75-3FD234D0A775}" destId="{B911CA31-1B78-7A4C-842B-15B9DDAEB4BD}" srcOrd="0" destOrd="0" presId="urn:microsoft.com/office/officeart/2005/8/layout/process1"/>
    <dgm:cxn modelId="{CFFDD38D-DE2F-E64A-945E-5B97DCBB1E75}" type="presOf" srcId="{9115E585-3C74-CE40-A01C-A8C285D80FA6}" destId="{7ACF6A87-8DF8-BB4E-8462-9637B2820D20}" srcOrd="0" destOrd="1" presId="urn:microsoft.com/office/officeart/2005/8/layout/process1"/>
    <dgm:cxn modelId="{AB8ED373-7031-AD4F-8FF3-DDA8C6C540B3}" srcId="{5A0A4120-A34C-F741-946A-788441A12A15}" destId="{9115E585-3C74-CE40-A01C-A8C285D80FA6}" srcOrd="0" destOrd="0" parTransId="{202B99C9-444E-6F46-B1EC-5968D904E444}" sibTransId="{802C4A88-01EF-CE4E-8BDD-2538E57FB74A}"/>
    <dgm:cxn modelId="{3A57473F-D03F-364A-942B-69EAA4B7DE2A}" type="presOf" srcId="{F1623D84-35BA-1449-A6F3-0DFD4A1056CE}" destId="{27437824-6289-8441-9193-449A4BA57C8C}" srcOrd="0" destOrd="0" presId="urn:microsoft.com/office/officeart/2005/8/layout/process1"/>
    <dgm:cxn modelId="{CAF5B1C7-D363-BD47-989B-7292798ACF11}" type="presOf" srcId="{02AF1D06-BF97-7741-A0F3-DF94CF40E9B7}" destId="{3C04DFD5-7205-864F-86EC-D269C70E948B}" srcOrd="0" destOrd="0" presId="urn:microsoft.com/office/officeart/2005/8/layout/process1"/>
    <dgm:cxn modelId="{EA8FD1E3-9293-844A-8354-DD8B47869D83}" type="presOf" srcId="{C3386B53-60B5-0340-BF51-688C77008CAA}" destId="{94D51C88-1842-584B-92DE-42D9A93AF23B}" srcOrd="0" destOrd="0" presId="urn:microsoft.com/office/officeart/2005/8/layout/process1"/>
    <dgm:cxn modelId="{DC6F9FA7-B415-944C-8327-89EF9B827EFD}" srcId="{02AF1D06-BF97-7741-A0F3-DF94CF40E9B7}" destId="{5A0A4120-A34C-F741-946A-788441A12A15}" srcOrd="0" destOrd="0" parTransId="{C6966AFA-BC2E-904F-85ED-7A0837B8E216}" sibTransId="{F1623D84-35BA-1449-A6F3-0DFD4A1056CE}"/>
    <dgm:cxn modelId="{97ABA582-2879-D442-8844-B0AD22CF9C83}" type="presOf" srcId="{9BE27533-2901-A14F-97EE-86AA79D4941A}" destId="{4B7C6091-7753-814F-AC47-34C0C439CAFA}" srcOrd="0" destOrd="0" presId="urn:microsoft.com/office/officeart/2005/8/layout/process1"/>
    <dgm:cxn modelId="{29D5C420-FDCA-7B44-8E18-61924D8C64B0}" srcId="{02AF1D06-BF97-7741-A0F3-DF94CF40E9B7}" destId="{C3386B53-60B5-0340-BF51-688C77008CAA}" srcOrd="1" destOrd="0" parTransId="{8769F9DC-FD58-3643-98A2-1618395951D8}" sibTransId="{9BE27533-2901-A14F-97EE-86AA79D4941A}"/>
    <dgm:cxn modelId="{823D9FFE-79F9-5140-9E05-1657C7D43E0E}" type="presOf" srcId="{DA2A7ABA-47BB-D043-A3FF-5EBD1ABFC59E}" destId="{B911CA31-1B78-7A4C-842B-15B9DDAEB4BD}" srcOrd="0" destOrd="1" presId="urn:microsoft.com/office/officeart/2005/8/layout/process1"/>
    <dgm:cxn modelId="{98391FFD-5280-FD4A-BB0B-E9C7B390FF72}" srcId="{ADAA06E1-0787-CA47-BF75-3FD234D0A775}" destId="{DA2A7ABA-47BB-D043-A3FF-5EBD1ABFC59E}" srcOrd="0" destOrd="0" parTransId="{49A24ADC-5E9F-2344-BA3D-65A644B9E04E}" sibTransId="{5B46530B-89CD-D04E-9B43-49406D0A6EDE}"/>
    <dgm:cxn modelId="{91E7A89A-9CC0-3B4F-BFF4-19E6A9DFDC20}" type="presOf" srcId="{5A0A4120-A34C-F741-946A-788441A12A15}" destId="{7ACF6A87-8DF8-BB4E-8462-9637B2820D20}" srcOrd="0" destOrd="0" presId="urn:microsoft.com/office/officeart/2005/8/layout/process1"/>
    <dgm:cxn modelId="{5A731471-5F03-F44E-9A8C-59F692BE4898}" type="presParOf" srcId="{3C04DFD5-7205-864F-86EC-D269C70E948B}" destId="{7ACF6A87-8DF8-BB4E-8462-9637B2820D20}" srcOrd="0" destOrd="0" presId="urn:microsoft.com/office/officeart/2005/8/layout/process1"/>
    <dgm:cxn modelId="{8ADC7FE1-9AA3-CA4E-8703-9EDFFE7B6B64}" type="presParOf" srcId="{3C04DFD5-7205-864F-86EC-D269C70E948B}" destId="{27437824-6289-8441-9193-449A4BA57C8C}" srcOrd="1" destOrd="0" presId="urn:microsoft.com/office/officeart/2005/8/layout/process1"/>
    <dgm:cxn modelId="{0F339C3F-8011-8E43-9026-51D6DFAAE293}" type="presParOf" srcId="{27437824-6289-8441-9193-449A4BA57C8C}" destId="{F0346754-57B5-E841-8D7F-FB967682E10D}" srcOrd="0" destOrd="0" presId="urn:microsoft.com/office/officeart/2005/8/layout/process1"/>
    <dgm:cxn modelId="{BFC05B8A-032F-FC41-8231-3CB6CA07E43E}" type="presParOf" srcId="{3C04DFD5-7205-864F-86EC-D269C70E948B}" destId="{94D51C88-1842-584B-92DE-42D9A93AF23B}" srcOrd="2" destOrd="0" presId="urn:microsoft.com/office/officeart/2005/8/layout/process1"/>
    <dgm:cxn modelId="{A556026B-F97A-F140-BD0F-C2679AA24586}" type="presParOf" srcId="{3C04DFD5-7205-864F-86EC-D269C70E948B}" destId="{4B7C6091-7753-814F-AC47-34C0C439CAFA}" srcOrd="3" destOrd="0" presId="urn:microsoft.com/office/officeart/2005/8/layout/process1"/>
    <dgm:cxn modelId="{1FE30068-51F9-3C42-8A14-60A15953F986}" type="presParOf" srcId="{4B7C6091-7753-814F-AC47-34C0C439CAFA}" destId="{8A64ED8F-F0CF-C342-B0D9-CEE8E438AEC0}" srcOrd="0" destOrd="0" presId="urn:microsoft.com/office/officeart/2005/8/layout/process1"/>
    <dgm:cxn modelId="{2CD6B5C3-7C66-A84E-B4ED-6D887C32E7D0}" type="presParOf" srcId="{3C04DFD5-7205-864F-86EC-D269C70E948B}" destId="{B911CA31-1B78-7A4C-842B-15B9DDAEB4B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AF1D06-BF97-7741-A0F3-DF94CF40E9B7}" type="doc">
      <dgm:prSet loTypeId="urn:microsoft.com/office/officeart/2005/8/layout/process1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5A0A4120-A34C-F741-946A-788441A12A15}">
      <dgm:prSet/>
      <dgm:spPr/>
      <dgm:t>
        <a:bodyPr/>
        <a:lstStyle/>
        <a:p>
          <a:r>
            <a:rPr lang="en-US" baseline="0">
              <a:latin typeface="Lato" panose="020F0502020204030203" pitchFamily="34" charset="77"/>
            </a:rPr>
            <a:t>Regulations Submitted to Registrar</a:t>
          </a:r>
          <a:endParaRPr lang="en-US">
            <a:latin typeface="Lato" panose="020F0502020204030203" pitchFamily="34" charset="77"/>
          </a:endParaRPr>
        </a:p>
      </dgm:t>
    </dgm:pt>
    <dgm:pt modelId="{C6966AFA-BC2E-904F-85ED-7A0837B8E216}" type="parTrans" cxnId="{DC6F9FA7-B415-944C-8327-89EF9B827EFD}">
      <dgm:prSet/>
      <dgm:spPr/>
      <dgm:t>
        <a:bodyPr/>
        <a:lstStyle/>
        <a:p>
          <a:endParaRPr lang="en-US"/>
        </a:p>
      </dgm:t>
    </dgm:pt>
    <dgm:pt modelId="{F1623D84-35BA-1449-A6F3-0DFD4A1056CE}" type="sibTrans" cxnId="{DC6F9FA7-B415-944C-8327-89EF9B827EFD}">
      <dgm:prSet/>
      <dgm:spPr/>
      <dgm:t>
        <a:bodyPr/>
        <a:lstStyle/>
        <a:p>
          <a:endParaRPr lang="en-US"/>
        </a:p>
      </dgm:t>
    </dgm:pt>
    <dgm:pt modelId="{C3386B53-60B5-0340-BF51-688C77008CAA}">
      <dgm:prSet/>
      <dgm:spPr/>
      <dgm:t>
        <a:bodyPr/>
        <a:lstStyle/>
        <a:p>
          <a:r>
            <a:rPr lang="en-US" baseline="0">
              <a:latin typeface="Lato" panose="020F0502020204030203" pitchFamily="34" charset="77"/>
            </a:rPr>
            <a:t>Regulations Published</a:t>
          </a:r>
          <a:endParaRPr lang="en-US">
            <a:latin typeface="Lato" panose="020F0502020204030203" pitchFamily="34" charset="77"/>
          </a:endParaRPr>
        </a:p>
      </dgm:t>
    </dgm:pt>
    <dgm:pt modelId="{8769F9DC-FD58-3643-98A2-1618395951D8}" type="parTrans" cxnId="{29D5C420-FDCA-7B44-8E18-61924D8C64B0}">
      <dgm:prSet/>
      <dgm:spPr/>
      <dgm:t>
        <a:bodyPr/>
        <a:lstStyle/>
        <a:p>
          <a:endParaRPr lang="en-US"/>
        </a:p>
      </dgm:t>
    </dgm:pt>
    <dgm:pt modelId="{9BE27533-2901-A14F-97EE-86AA79D4941A}" type="sibTrans" cxnId="{29D5C420-FDCA-7B44-8E18-61924D8C64B0}">
      <dgm:prSet/>
      <dgm:spPr/>
      <dgm:t>
        <a:bodyPr/>
        <a:lstStyle/>
        <a:p>
          <a:endParaRPr lang="en-US"/>
        </a:p>
      </dgm:t>
    </dgm:pt>
    <dgm:pt modelId="{9115E585-3C74-CE40-A01C-A8C285D80FA6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Early January</a:t>
          </a:r>
        </a:p>
      </dgm:t>
    </dgm:pt>
    <dgm:pt modelId="{202B99C9-444E-6F46-B1EC-5968D904E444}" type="parTrans" cxnId="{AB8ED373-7031-AD4F-8FF3-DDA8C6C540B3}">
      <dgm:prSet/>
      <dgm:spPr/>
      <dgm:t>
        <a:bodyPr/>
        <a:lstStyle/>
        <a:p>
          <a:endParaRPr lang="en-US"/>
        </a:p>
      </dgm:t>
    </dgm:pt>
    <dgm:pt modelId="{802C4A88-01EF-CE4E-8BDD-2538E57FB74A}" type="sibTrans" cxnId="{AB8ED373-7031-AD4F-8FF3-DDA8C6C540B3}">
      <dgm:prSet/>
      <dgm:spPr/>
      <dgm:t>
        <a:bodyPr/>
        <a:lstStyle/>
        <a:p>
          <a:endParaRPr lang="en-US"/>
        </a:p>
      </dgm:t>
    </dgm:pt>
    <dgm:pt modelId="{699BA801-62FA-5048-A58C-274799F66410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Regulations Finalized</a:t>
          </a:r>
        </a:p>
      </dgm:t>
    </dgm:pt>
    <dgm:pt modelId="{84D219BF-116A-F249-BB91-49351552281D}" type="parTrans" cxnId="{73A748DE-747A-A94E-97CD-0CC79940439D}">
      <dgm:prSet/>
      <dgm:spPr/>
      <dgm:t>
        <a:bodyPr/>
        <a:lstStyle/>
        <a:p>
          <a:endParaRPr lang="en-US"/>
        </a:p>
      </dgm:t>
    </dgm:pt>
    <dgm:pt modelId="{EE4DA7FE-C6F9-6140-88AE-A8CACE75231C}" type="sibTrans" cxnId="{73A748DE-747A-A94E-97CD-0CC79940439D}">
      <dgm:prSet/>
      <dgm:spPr/>
      <dgm:t>
        <a:bodyPr/>
        <a:lstStyle/>
        <a:p>
          <a:endParaRPr lang="en-US"/>
        </a:p>
      </dgm:t>
    </dgm:pt>
    <dgm:pt modelId="{3F2ACCE1-DB39-5146-A8AC-6D3BFB875E0A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December</a:t>
          </a:r>
        </a:p>
      </dgm:t>
    </dgm:pt>
    <dgm:pt modelId="{6C93D686-0553-034A-94BB-21C63C6A2EE7}" type="parTrans" cxnId="{69E88C9D-994F-4F42-91B8-A9BEF8BAAE2A}">
      <dgm:prSet/>
      <dgm:spPr/>
      <dgm:t>
        <a:bodyPr/>
        <a:lstStyle/>
        <a:p>
          <a:endParaRPr lang="en-US"/>
        </a:p>
      </dgm:t>
    </dgm:pt>
    <dgm:pt modelId="{17467849-5736-694B-80CD-362CADE0CA42}" type="sibTrans" cxnId="{69E88C9D-994F-4F42-91B8-A9BEF8BAAE2A}">
      <dgm:prSet/>
      <dgm:spPr/>
      <dgm:t>
        <a:bodyPr/>
        <a:lstStyle/>
        <a:p>
          <a:endParaRPr lang="en-US"/>
        </a:p>
      </dgm:t>
    </dgm:pt>
    <dgm:pt modelId="{196B20B4-1343-3246-9C62-1AD612F565EE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Late January</a:t>
          </a:r>
        </a:p>
      </dgm:t>
    </dgm:pt>
    <dgm:pt modelId="{DFD91197-6B0C-CE4B-9D9C-6223E75BC949}" type="parTrans" cxnId="{BC2DE64B-2E4A-AC4B-B8CE-2AE65737E0D8}">
      <dgm:prSet/>
      <dgm:spPr/>
      <dgm:t>
        <a:bodyPr/>
        <a:lstStyle/>
        <a:p>
          <a:endParaRPr lang="en-US"/>
        </a:p>
      </dgm:t>
    </dgm:pt>
    <dgm:pt modelId="{15062C88-8ABC-DA4E-BA7E-D54169A24929}" type="sibTrans" cxnId="{BC2DE64B-2E4A-AC4B-B8CE-2AE65737E0D8}">
      <dgm:prSet/>
      <dgm:spPr/>
      <dgm:t>
        <a:bodyPr/>
        <a:lstStyle/>
        <a:p>
          <a:endParaRPr lang="en-US"/>
        </a:p>
      </dgm:t>
    </dgm:pt>
    <dgm:pt modelId="{3C04DFD5-7205-864F-86EC-D269C70E948B}" type="pres">
      <dgm:prSet presAssocID="{02AF1D06-BF97-7741-A0F3-DF94CF40E9B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E421A5-B5A4-6E45-81A1-8632B5A0C975}" type="pres">
      <dgm:prSet presAssocID="{699BA801-62FA-5048-A58C-274799F6641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187438-16A5-6241-8DE8-981C7DD884A6}" type="pres">
      <dgm:prSet presAssocID="{EE4DA7FE-C6F9-6140-88AE-A8CACE75231C}" presName="sibTrans" presStyleLbl="sibTrans2D1" presStyleIdx="0" presStyleCnt="2"/>
      <dgm:spPr/>
      <dgm:t>
        <a:bodyPr/>
        <a:lstStyle/>
        <a:p>
          <a:endParaRPr lang="en-US"/>
        </a:p>
      </dgm:t>
    </dgm:pt>
    <dgm:pt modelId="{1DFB899B-A07A-E74F-993C-B2DB4612241E}" type="pres">
      <dgm:prSet presAssocID="{EE4DA7FE-C6F9-6140-88AE-A8CACE75231C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7ACF6A87-8DF8-BB4E-8462-9637B2820D20}" type="pres">
      <dgm:prSet presAssocID="{5A0A4120-A34C-F741-946A-788441A12A1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437824-6289-8441-9193-449A4BA57C8C}" type="pres">
      <dgm:prSet presAssocID="{F1623D84-35BA-1449-A6F3-0DFD4A1056C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F0346754-57B5-E841-8D7F-FB967682E10D}" type="pres">
      <dgm:prSet presAssocID="{F1623D84-35BA-1449-A6F3-0DFD4A1056C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94D51C88-1842-584B-92DE-42D9A93AF23B}" type="pres">
      <dgm:prSet presAssocID="{C3386B53-60B5-0340-BF51-688C77008CA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29B78C-D831-5448-8CB7-E19A66994F1B}" type="presOf" srcId="{F1623D84-35BA-1449-A6F3-0DFD4A1056CE}" destId="{F0346754-57B5-E841-8D7F-FB967682E10D}" srcOrd="1" destOrd="0" presId="urn:microsoft.com/office/officeart/2005/8/layout/process1"/>
    <dgm:cxn modelId="{22F183B3-BFCD-3A41-8EDC-9AE43503604E}" type="presOf" srcId="{3F2ACCE1-DB39-5146-A8AC-6D3BFB875E0A}" destId="{5BE421A5-B5A4-6E45-81A1-8632B5A0C975}" srcOrd="0" destOrd="1" presId="urn:microsoft.com/office/officeart/2005/8/layout/process1"/>
    <dgm:cxn modelId="{69E88C9D-994F-4F42-91B8-A9BEF8BAAE2A}" srcId="{699BA801-62FA-5048-A58C-274799F66410}" destId="{3F2ACCE1-DB39-5146-A8AC-6D3BFB875E0A}" srcOrd="0" destOrd="0" parTransId="{6C93D686-0553-034A-94BB-21C63C6A2EE7}" sibTransId="{17467849-5736-694B-80CD-362CADE0CA42}"/>
    <dgm:cxn modelId="{BC2DE64B-2E4A-AC4B-B8CE-2AE65737E0D8}" srcId="{C3386B53-60B5-0340-BF51-688C77008CAA}" destId="{196B20B4-1343-3246-9C62-1AD612F565EE}" srcOrd="0" destOrd="0" parTransId="{DFD91197-6B0C-CE4B-9D9C-6223E75BC949}" sibTransId="{15062C88-8ABC-DA4E-BA7E-D54169A24929}"/>
    <dgm:cxn modelId="{AB8ED373-7031-AD4F-8FF3-DDA8C6C540B3}" srcId="{5A0A4120-A34C-F741-946A-788441A12A15}" destId="{9115E585-3C74-CE40-A01C-A8C285D80FA6}" srcOrd="0" destOrd="0" parTransId="{202B99C9-444E-6F46-B1EC-5968D904E444}" sibTransId="{802C4A88-01EF-CE4E-8BDD-2538E57FB74A}"/>
    <dgm:cxn modelId="{91E7A89A-9CC0-3B4F-BFF4-19E6A9DFDC20}" type="presOf" srcId="{5A0A4120-A34C-F741-946A-788441A12A15}" destId="{7ACF6A87-8DF8-BB4E-8462-9637B2820D20}" srcOrd="0" destOrd="0" presId="urn:microsoft.com/office/officeart/2005/8/layout/process1"/>
    <dgm:cxn modelId="{EA8FD1E3-9293-844A-8354-DD8B47869D83}" type="presOf" srcId="{C3386B53-60B5-0340-BF51-688C77008CAA}" destId="{94D51C88-1842-584B-92DE-42D9A93AF23B}" srcOrd="0" destOrd="0" presId="urn:microsoft.com/office/officeart/2005/8/layout/process1"/>
    <dgm:cxn modelId="{3A57473F-D03F-364A-942B-69EAA4B7DE2A}" type="presOf" srcId="{F1623D84-35BA-1449-A6F3-0DFD4A1056CE}" destId="{27437824-6289-8441-9193-449A4BA57C8C}" srcOrd="0" destOrd="0" presId="urn:microsoft.com/office/officeart/2005/8/layout/process1"/>
    <dgm:cxn modelId="{CFFDD38D-DE2F-E64A-945E-5B97DCBB1E75}" type="presOf" srcId="{9115E585-3C74-CE40-A01C-A8C285D80FA6}" destId="{7ACF6A87-8DF8-BB4E-8462-9637B2820D20}" srcOrd="0" destOrd="1" presId="urn:microsoft.com/office/officeart/2005/8/layout/process1"/>
    <dgm:cxn modelId="{CAF5B1C7-D363-BD47-989B-7292798ACF11}" type="presOf" srcId="{02AF1D06-BF97-7741-A0F3-DF94CF40E9B7}" destId="{3C04DFD5-7205-864F-86EC-D269C70E948B}" srcOrd="0" destOrd="0" presId="urn:microsoft.com/office/officeart/2005/8/layout/process1"/>
    <dgm:cxn modelId="{AC7E19DF-E4F9-6745-BBD2-3E2F61779EF2}" type="presOf" srcId="{EE4DA7FE-C6F9-6140-88AE-A8CACE75231C}" destId="{65187438-16A5-6241-8DE8-981C7DD884A6}" srcOrd="0" destOrd="0" presId="urn:microsoft.com/office/officeart/2005/8/layout/process1"/>
    <dgm:cxn modelId="{29D5C420-FDCA-7B44-8E18-61924D8C64B0}" srcId="{02AF1D06-BF97-7741-A0F3-DF94CF40E9B7}" destId="{C3386B53-60B5-0340-BF51-688C77008CAA}" srcOrd="2" destOrd="0" parTransId="{8769F9DC-FD58-3643-98A2-1618395951D8}" sibTransId="{9BE27533-2901-A14F-97EE-86AA79D4941A}"/>
    <dgm:cxn modelId="{816B919B-C8EC-F74D-919D-2E5FEE710926}" type="presOf" srcId="{196B20B4-1343-3246-9C62-1AD612F565EE}" destId="{94D51C88-1842-584B-92DE-42D9A93AF23B}" srcOrd="0" destOrd="1" presId="urn:microsoft.com/office/officeart/2005/8/layout/process1"/>
    <dgm:cxn modelId="{DC6F9FA7-B415-944C-8327-89EF9B827EFD}" srcId="{02AF1D06-BF97-7741-A0F3-DF94CF40E9B7}" destId="{5A0A4120-A34C-F741-946A-788441A12A15}" srcOrd="1" destOrd="0" parTransId="{C6966AFA-BC2E-904F-85ED-7A0837B8E216}" sibTransId="{F1623D84-35BA-1449-A6F3-0DFD4A1056CE}"/>
    <dgm:cxn modelId="{C7CBD279-59E4-6B43-838C-7935866F74F0}" type="presOf" srcId="{EE4DA7FE-C6F9-6140-88AE-A8CACE75231C}" destId="{1DFB899B-A07A-E74F-993C-B2DB4612241E}" srcOrd="1" destOrd="0" presId="urn:microsoft.com/office/officeart/2005/8/layout/process1"/>
    <dgm:cxn modelId="{440779C3-A359-0D44-B2D7-40D3AA3AA04B}" type="presOf" srcId="{699BA801-62FA-5048-A58C-274799F66410}" destId="{5BE421A5-B5A4-6E45-81A1-8632B5A0C975}" srcOrd="0" destOrd="0" presId="urn:microsoft.com/office/officeart/2005/8/layout/process1"/>
    <dgm:cxn modelId="{73A748DE-747A-A94E-97CD-0CC79940439D}" srcId="{02AF1D06-BF97-7741-A0F3-DF94CF40E9B7}" destId="{699BA801-62FA-5048-A58C-274799F66410}" srcOrd="0" destOrd="0" parTransId="{84D219BF-116A-F249-BB91-49351552281D}" sibTransId="{EE4DA7FE-C6F9-6140-88AE-A8CACE75231C}"/>
    <dgm:cxn modelId="{B88B9328-FA4E-974B-BE89-36418C8A685E}" type="presParOf" srcId="{3C04DFD5-7205-864F-86EC-D269C70E948B}" destId="{5BE421A5-B5A4-6E45-81A1-8632B5A0C975}" srcOrd="0" destOrd="0" presId="urn:microsoft.com/office/officeart/2005/8/layout/process1"/>
    <dgm:cxn modelId="{3B9CB4B2-91C0-2045-88EA-E20045470698}" type="presParOf" srcId="{3C04DFD5-7205-864F-86EC-D269C70E948B}" destId="{65187438-16A5-6241-8DE8-981C7DD884A6}" srcOrd="1" destOrd="0" presId="urn:microsoft.com/office/officeart/2005/8/layout/process1"/>
    <dgm:cxn modelId="{1E49F7C5-A9BC-1B4E-BEF6-CC044F6A9308}" type="presParOf" srcId="{65187438-16A5-6241-8DE8-981C7DD884A6}" destId="{1DFB899B-A07A-E74F-993C-B2DB4612241E}" srcOrd="0" destOrd="0" presId="urn:microsoft.com/office/officeart/2005/8/layout/process1"/>
    <dgm:cxn modelId="{5A731471-5F03-F44E-9A8C-59F692BE4898}" type="presParOf" srcId="{3C04DFD5-7205-864F-86EC-D269C70E948B}" destId="{7ACF6A87-8DF8-BB4E-8462-9637B2820D20}" srcOrd="2" destOrd="0" presId="urn:microsoft.com/office/officeart/2005/8/layout/process1"/>
    <dgm:cxn modelId="{8ADC7FE1-9AA3-CA4E-8703-9EDFFE7B6B64}" type="presParOf" srcId="{3C04DFD5-7205-864F-86EC-D269C70E948B}" destId="{27437824-6289-8441-9193-449A4BA57C8C}" srcOrd="3" destOrd="0" presId="urn:microsoft.com/office/officeart/2005/8/layout/process1"/>
    <dgm:cxn modelId="{0F339C3F-8011-8E43-9026-51D6DFAAE293}" type="presParOf" srcId="{27437824-6289-8441-9193-449A4BA57C8C}" destId="{F0346754-57B5-E841-8D7F-FB967682E10D}" srcOrd="0" destOrd="0" presId="urn:microsoft.com/office/officeart/2005/8/layout/process1"/>
    <dgm:cxn modelId="{BFC05B8A-032F-FC41-8231-3CB6CA07E43E}" type="presParOf" srcId="{3C04DFD5-7205-864F-86EC-D269C70E948B}" destId="{94D51C88-1842-584B-92DE-42D9A93AF23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F708E5-45C3-47A9-8886-0E6E82D22F0C}" type="doc">
      <dgm:prSet loTypeId="urn:microsoft.com/office/officeart/2017/3/layout/HorizontalLabelsTimeline" loCatId="process" qsTypeId="urn:microsoft.com/office/officeart/2005/8/quickstyle/simple1#32" qsCatId="simple" csTypeId="urn:microsoft.com/office/officeart/2005/8/colors/accent1_2#27" csCatId="accent1" phldr="1"/>
      <dgm:spPr/>
      <dgm:t>
        <a:bodyPr/>
        <a:lstStyle/>
        <a:p>
          <a:endParaRPr lang="en-US"/>
        </a:p>
      </dgm:t>
    </dgm:pt>
    <dgm:pt modelId="{75E3E0DA-1443-421D-AA63-53AF0EAC475A}">
      <dgm:prSet/>
      <dgm:spPr/>
      <dgm:t>
        <a:bodyPr/>
        <a:lstStyle/>
        <a:p>
          <a:pPr>
            <a:defRPr b="1"/>
          </a:pPr>
          <a:r>
            <a:rPr lang="en-US">
              <a:latin typeface="Calibri Light" panose="020F0302020204030204"/>
            </a:rPr>
            <a:t>October – January</a:t>
          </a:r>
          <a:endParaRPr lang="en-US"/>
        </a:p>
      </dgm:t>
    </dgm:pt>
    <dgm:pt modelId="{BD562364-3F9F-49F6-A475-0A7042534940}" type="parTrans" cxnId="{FFDF2E3D-F56D-4D35-9A59-B9D0D97BFCC6}">
      <dgm:prSet/>
      <dgm:spPr/>
      <dgm:t>
        <a:bodyPr/>
        <a:lstStyle/>
        <a:p>
          <a:endParaRPr lang="en-US"/>
        </a:p>
      </dgm:t>
    </dgm:pt>
    <dgm:pt modelId="{9820A207-9543-4EE5-B446-6635DE930657}" type="sibTrans" cxnId="{FFDF2E3D-F56D-4D35-9A59-B9D0D97BFCC6}">
      <dgm:prSet/>
      <dgm:spPr/>
      <dgm:t>
        <a:bodyPr/>
        <a:lstStyle/>
        <a:p>
          <a:endParaRPr lang="en-US"/>
        </a:p>
      </dgm:t>
    </dgm:pt>
    <dgm:pt modelId="{91DD1CE6-E8B8-429D-8E5C-47745CD67B8E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Promote education prior to enforcement for key stakeholders (ongoing)</a:t>
          </a:r>
        </a:p>
      </dgm:t>
    </dgm:pt>
    <dgm:pt modelId="{27EF847C-88CC-4E8E-A74E-538A06702E77}" type="parTrans" cxnId="{A825AB16-4EB8-45C1-AE74-5CF1709DF21A}">
      <dgm:prSet/>
      <dgm:spPr/>
      <dgm:t>
        <a:bodyPr/>
        <a:lstStyle/>
        <a:p>
          <a:endParaRPr lang="en-US"/>
        </a:p>
      </dgm:t>
    </dgm:pt>
    <dgm:pt modelId="{06AF401E-AA41-4E20-9D7A-CAEEED79C469}" type="sibTrans" cxnId="{A825AB16-4EB8-45C1-AE74-5CF1709DF21A}">
      <dgm:prSet/>
      <dgm:spPr/>
      <dgm:t>
        <a:bodyPr/>
        <a:lstStyle/>
        <a:p>
          <a:endParaRPr lang="en-US"/>
        </a:p>
      </dgm:t>
    </dgm:pt>
    <dgm:pt modelId="{E97912EA-2A34-4C57-B23A-60B0855EA97B}">
      <dgm:prSet/>
      <dgm:spPr/>
      <dgm:t>
        <a:bodyPr/>
        <a:lstStyle/>
        <a:p>
          <a:pPr>
            <a:defRPr b="1"/>
          </a:pPr>
          <a:r>
            <a:rPr lang="en-US">
              <a:latin typeface="Calibri Light" panose="020F0302020204030204"/>
            </a:rPr>
            <a:t>October</a:t>
          </a:r>
          <a:endParaRPr lang="en-US"/>
        </a:p>
      </dgm:t>
    </dgm:pt>
    <dgm:pt modelId="{B29426F0-806D-4FEB-9644-AC92E6C980E0}" type="parTrans" cxnId="{9DB665B4-CFD8-4900-BED6-D676ECBE2585}">
      <dgm:prSet/>
      <dgm:spPr/>
      <dgm:t>
        <a:bodyPr/>
        <a:lstStyle/>
        <a:p>
          <a:endParaRPr lang="en-US"/>
        </a:p>
      </dgm:t>
    </dgm:pt>
    <dgm:pt modelId="{2A016DEF-BD94-4FE2-9B2A-DF64F0088083}" type="sibTrans" cxnId="{9DB665B4-CFD8-4900-BED6-D676ECBE2585}">
      <dgm:prSet/>
      <dgm:spPr/>
      <dgm:t>
        <a:bodyPr/>
        <a:lstStyle/>
        <a:p>
          <a:endParaRPr lang="en-US"/>
        </a:p>
      </dgm:t>
    </dgm:pt>
    <dgm:pt modelId="{924B80BE-DAA1-4B11-BB7B-23174B4903E5}">
      <dgm:prSet/>
      <dgm:spPr/>
      <dgm:t>
        <a:bodyPr/>
        <a:lstStyle/>
        <a:p>
          <a:r>
            <a:rPr lang="en-US">
              <a:latin typeface="Lato" panose="020F0502020204030203" pitchFamily="34" charset="77"/>
            </a:rPr>
            <a:t>Complete onboarding of regional compliance inspection positions and financial auditing positions. </a:t>
          </a:r>
        </a:p>
      </dgm:t>
    </dgm:pt>
    <dgm:pt modelId="{FABF13F6-C90A-4B4D-A176-A0280932A292}" type="parTrans" cxnId="{39C2BF0E-504A-428C-A962-A274716ABBFE}">
      <dgm:prSet/>
      <dgm:spPr/>
      <dgm:t>
        <a:bodyPr/>
        <a:lstStyle/>
        <a:p>
          <a:endParaRPr lang="en-US"/>
        </a:p>
      </dgm:t>
    </dgm:pt>
    <dgm:pt modelId="{6F897BBC-91B4-4A80-81D2-FE12279D7AE9}" type="sibTrans" cxnId="{39C2BF0E-504A-428C-A962-A274716ABBFE}">
      <dgm:prSet/>
      <dgm:spPr/>
      <dgm:t>
        <a:bodyPr/>
        <a:lstStyle/>
        <a:p>
          <a:endParaRPr lang="en-US"/>
        </a:p>
      </dgm:t>
    </dgm:pt>
    <dgm:pt modelId="{738FDDF8-1E21-4C44-A5CE-8475542EB5E1}">
      <dgm:prSet/>
      <dgm:spPr/>
      <dgm:t>
        <a:bodyPr/>
        <a:lstStyle/>
        <a:p>
          <a:pPr>
            <a:defRPr b="1"/>
          </a:pPr>
          <a:r>
            <a:rPr lang="en-US">
              <a:latin typeface="Calibri Light" panose="020F0302020204030204"/>
            </a:rPr>
            <a:t>November</a:t>
          </a:r>
          <a:endParaRPr lang="en-US"/>
        </a:p>
      </dgm:t>
    </dgm:pt>
    <dgm:pt modelId="{37DD7439-8340-4386-9053-FDCB9721012C}" type="parTrans" cxnId="{899EEE69-FF26-435B-ABE3-40F9B4163016}">
      <dgm:prSet/>
      <dgm:spPr/>
      <dgm:t>
        <a:bodyPr/>
        <a:lstStyle/>
        <a:p>
          <a:endParaRPr lang="en-US"/>
        </a:p>
      </dgm:t>
    </dgm:pt>
    <dgm:pt modelId="{4135E644-5F93-4405-8E12-8A1A72FB349E}" type="sibTrans" cxnId="{899EEE69-FF26-435B-ABE3-40F9B4163016}">
      <dgm:prSet/>
      <dgm:spPr/>
      <dgm:t>
        <a:bodyPr/>
        <a:lstStyle/>
        <a:p>
          <a:endParaRPr lang="en-US"/>
        </a:p>
      </dgm:t>
    </dgm:pt>
    <dgm:pt modelId="{2E09C767-C30C-4BF4-B143-BCF0A2F7A969}">
      <dgm:prSet/>
      <dgm:spPr/>
      <dgm:t>
        <a:bodyPr/>
        <a:lstStyle/>
        <a:p>
          <a:r>
            <a:rPr lang="en-US">
              <a:latin typeface="Lato" panose="020F0502020204030203" pitchFamily="34" charset="77"/>
              <a:ea typeface="Open Sans" panose="020B0606030504020204" pitchFamily="34" charset="0"/>
              <a:cs typeface="Open Sans" panose="020B0606030504020204" pitchFamily="34" charset="0"/>
            </a:rPr>
            <a:t>Onboard special investigations unit </a:t>
          </a:r>
        </a:p>
      </dgm:t>
    </dgm:pt>
    <dgm:pt modelId="{2E642D8D-B0C9-4696-B8E2-128394D02FC3}" type="parTrans" cxnId="{8F9B5DB8-5B80-44C2-9CD2-C4DC7E1B8328}">
      <dgm:prSet/>
      <dgm:spPr/>
      <dgm:t>
        <a:bodyPr/>
        <a:lstStyle/>
        <a:p>
          <a:endParaRPr lang="en-US"/>
        </a:p>
      </dgm:t>
    </dgm:pt>
    <dgm:pt modelId="{7360A605-A2D2-4D99-8E71-8C11DC2D809C}" type="sibTrans" cxnId="{8F9B5DB8-5B80-44C2-9CD2-C4DC7E1B8328}">
      <dgm:prSet/>
      <dgm:spPr/>
      <dgm:t>
        <a:bodyPr/>
        <a:lstStyle/>
        <a:p>
          <a:endParaRPr lang="en-US"/>
        </a:p>
      </dgm:t>
    </dgm:pt>
    <dgm:pt modelId="{5C7C08B4-C0F4-423A-9B81-A484EF93B8D1}">
      <dgm:prSet phldrT="[Text]" phldr="0"/>
      <dgm:spPr/>
      <dgm:t>
        <a:bodyPr/>
        <a:lstStyle/>
        <a:p>
          <a:pPr>
            <a:defRPr b="1"/>
          </a:pPr>
          <a:r>
            <a:rPr lang="en-US" b="0">
              <a:solidFill>
                <a:schemeClr val="bg1"/>
              </a:solidFill>
              <a:latin typeface="Calibri"/>
              <a:ea typeface="Calibri"/>
              <a:cs typeface="Calibri"/>
            </a:rPr>
            <a:t>September</a:t>
          </a:r>
        </a:p>
      </dgm:t>
    </dgm:pt>
    <dgm:pt modelId="{87F15556-938B-470E-8337-7186AF33FC59}" type="parTrans" cxnId="{D15BA6F6-931C-4B3C-8059-9BC253C2572E}">
      <dgm:prSet/>
      <dgm:spPr/>
    </dgm:pt>
    <dgm:pt modelId="{6C89EC45-3F73-496E-A156-71D3AFF2272F}" type="sibTrans" cxnId="{D15BA6F6-931C-4B3C-8059-9BC253C2572E}">
      <dgm:prSet/>
      <dgm:spPr/>
    </dgm:pt>
    <dgm:pt modelId="{9812F385-8A49-4EF6-80A3-DB6927299EB8}">
      <dgm:prSet phldrT="[Text]"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Lato" panose="020F0502020204030203" pitchFamily="34" charset="77"/>
              <a:ea typeface="Calibri"/>
              <a:cs typeface="Calibri"/>
            </a:rPr>
            <a:t>Establish guidance document for civil penalties</a:t>
          </a:r>
        </a:p>
      </dgm:t>
    </dgm:pt>
    <dgm:pt modelId="{E44F5A65-F9D5-4C7A-A663-DF77385CF450}" type="parTrans" cxnId="{C0B61B67-8D64-42AD-A49A-F9197218A9C2}">
      <dgm:prSet/>
      <dgm:spPr/>
    </dgm:pt>
    <dgm:pt modelId="{DD1E4529-530A-4E2F-ACB3-E6C289A51F70}" type="sibTrans" cxnId="{C0B61B67-8D64-42AD-A49A-F9197218A9C2}">
      <dgm:prSet/>
      <dgm:spPr/>
    </dgm:pt>
    <dgm:pt modelId="{80660869-8F87-44BD-9006-617AE4B2A345}" type="pres">
      <dgm:prSet presAssocID="{51F708E5-45C3-47A9-8886-0E6E82D22F0C}" presName="root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5AF3190-1A0F-410E-9596-871B82470816}" type="pres">
      <dgm:prSet presAssocID="{51F708E5-45C3-47A9-8886-0E6E82D22F0C}" presName="divider" presStyleLbl="fgAcc1" presStyleIdx="0" presStyleCnt="1"/>
      <dgm:spPr/>
    </dgm:pt>
    <dgm:pt modelId="{850840D1-BE74-4919-9A8A-46D337B4F2D0}" type="pres">
      <dgm:prSet presAssocID="{51F708E5-45C3-47A9-8886-0E6E82D22F0C}" presName="nodes" presStyleCnt="0">
        <dgm:presLayoutVars>
          <dgm:chMax/>
          <dgm:chPref/>
          <dgm:animLvl val="lvl"/>
        </dgm:presLayoutVars>
      </dgm:prSet>
      <dgm:spPr/>
    </dgm:pt>
    <dgm:pt modelId="{B8603AAD-5EEF-4607-9056-DC75F7093829}" type="pres">
      <dgm:prSet presAssocID="{5C7C08B4-C0F4-423A-9B81-A484EF93B8D1}" presName="composite" presStyleCnt="0"/>
      <dgm:spPr/>
    </dgm:pt>
    <dgm:pt modelId="{79CD514D-B39D-403A-A6D0-FB417273CE5A}" type="pres">
      <dgm:prSet presAssocID="{5C7C08B4-C0F4-423A-9B81-A484EF93B8D1}" presName="L1TextContainer" presStyleLbl="align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EBE0B9-7EAF-488F-95ED-9C3354F2F84B}" type="pres">
      <dgm:prSet presAssocID="{5C7C08B4-C0F4-423A-9B81-A484EF93B8D1}" presName="L2TextContainerWrapper" presStyleCnt="0">
        <dgm:presLayoutVars>
          <dgm:bulletEnabled val="1"/>
        </dgm:presLayoutVars>
      </dgm:prSet>
      <dgm:spPr/>
    </dgm:pt>
    <dgm:pt modelId="{BE05920C-047E-435A-9DB8-EEC09CD7D5F6}" type="pres">
      <dgm:prSet presAssocID="{5C7C08B4-C0F4-423A-9B81-A484EF93B8D1}" presName="L2TextContainer" presStyleLbl="bgAccFollowNode1" presStyleIdx="0" presStyleCnt="4"/>
      <dgm:spPr/>
      <dgm:t>
        <a:bodyPr/>
        <a:lstStyle/>
        <a:p>
          <a:endParaRPr lang="en-US"/>
        </a:p>
      </dgm:t>
    </dgm:pt>
    <dgm:pt modelId="{527C15DA-882E-4BCA-87AF-A2D5272D71E0}" type="pres">
      <dgm:prSet presAssocID="{5C7C08B4-C0F4-423A-9B81-A484EF93B8D1}" presName="FlexibleEmptyPlaceHolder" presStyleCnt="0"/>
      <dgm:spPr/>
    </dgm:pt>
    <dgm:pt modelId="{80BBC8BC-04FB-44EA-BEBB-2C7269E2C61D}" type="pres">
      <dgm:prSet presAssocID="{5C7C08B4-C0F4-423A-9B81-A484EF93B8D1}" presName="ConnectLine" presStyleLbl="sibTrans1D1" presStyleIdx="0" presStyleCnt="4"/>
      <dgm:spPr/>
    </dgm:pt>
    <dgm:pt modelId="{E9F8D1FE-6329-481F-8E3C-2FB6F3CD7F26}" type="pres">
      <dgm:prSet presAssocID="{5C7C08B4-C0F4-423A-9B81-A484EF93B8D1}" presName="ConnectorPoint" presStyleLbl="node1" presStyleIdx="0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606334C-B4AC-4F87-B61C-4F6DE3FE7599}" type="pres">
      <dgm:prSet presAssocID="{5C7C08B4-C0F4-423A-9B81-A484EF93B8D1}" presName="EmptyPlaceHolder" presStyleCnt="0"/>
      <dgm:spPr/>
    </dgm:pt>
    <dgm:pt modelId="{4824F653-5CFD-4ADA-AB80-02874035689C}" type="pres">
      <dgm:prSet presAssocID="{6C89EC45-3F73-496E-A156-71D3AFF2272F}" presName="spaceBetweenRectangles" presStyleCnt="0"/>
      <dgm:spPr/>
    </dgm:pt>
    <dgm:pt modelId="{4CFE36FA-1D37-4AAE-8D41-911BFCFA5E6F}" type="pres">
      <dgm:prSet presAssocID="{75E3E0DA-1443-421D-AA63-53AF0EAC475A}" presName="composite" presStyleCnt="0"/>
      <dgm:spPr/>
    </dgm:pt>
    <dgm:pt modelId="{2CABB3B3-C811-4D54-B6AA-BD5F99706231}" type="pres">
      <dgm:prSet presAssocID="{75E3E0DA-1443-421D-AA63-53AF0EAC475A}" presName="L1TextContainer" presStyleLbl="align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13C514-3F23-4B58-96FD-ED75F0E250C9}" type="pres">
      <dgm:prSet presAssocID="{75E3E0DA-1443-421D-AA63-53AF0EAC475A}" presName="L2TextContainerWrapper" presStyleCnt="0">
        <dgm:presLayoutVars>
          <dgm:bulletEnabled val="1"/>
        </dgm:presLayoutVars>
      </dgm:prSet>
      <dgm:spPr/>
    </dgm:pt>
    <dgm:pt modelId="{E607F070-294A-4CC2-B4B9-7901F48EE439}" type="pres">
      <dgm:prSet presAssocID="{75E3E0DA-1443-421D-AA63-53AF0EAC475A}" presName="L2TextContainer" presStyleLbl="bgAccFollowNode1" presStyleIdx="1" presStyleCnt="4"/>
      <dgm:spPr/>
      <dgm:t>
        <a:bodyPr/>
        <a:lstStyle/>
        <a:p>
          <a:endParaRPr lang="en-US"/>
        </a:p>
      </dgm:t>
    </dgm:pt>
    <dgm:pt modelId="{CD171DA9-44E6-4D64-9166-644E887380E0}" type="pres">
      <dgm:prSet presAssocID="{75E3E0DA-1443-421D-AA63-53AF0EAC475A}" presName="FlexibleEmptyPlaceHolder" presStyleCnt="0"/>
      <dgm:spPr/>
    </dgm:pt>
    <dgm:pt modelId="{020D0EC0-4B88-4B0A-A0F0-143249C13DE7}" type="pres">
      <dgm:prSet presAssocID="{75E3E0DA-1443-421D-AA63-53AF0EAC475A}" presName="ConnectLine" presStyleLbl="sibTrans1D1" presStyleIdx="1" presStyleCnt="4"/>
      <dgm:spPr/>
    </dgm:pt>
    <dgm:pt modelId="{0C3A75BD-6FDF-493A-8DDB-819C3F6251F8}" type="pres">
      <dgm:prSet presAssocID="{75E3E0DA-1443-421D-AA63-53AF0EAC475A}" presName="ConnectorPoint" presStyleLbl="node1" presStyleIdx="1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3BD94D18-10AF-422B-BE03-54D0EE327817}" type="pres">
      <dgm:prSet presAssocID="{75E3E0DA-1443-421D-AA63-53AF0EAC475A}" presName="EmptyPlaceHolder" presStyleCnt="0"/>
      <dgm:spPr/>
    </dgm:pt>
    <dgm:pt modelId="{37F95284-1D22-47CB-BF92-ADF00AAAFB25}" type="pres">
      <dgm:prSet presAssocID="{9820A207-9543-4EE5-B446-6635DE930657}" presName="spaceBetweenRectangles" presStyleCnt="0"/>
      <dgm:spPr/>
    </dgm:pt>
    <dgm:pt modelId="{56CC6F33-C852-47B0-90F6-F9326FBB7B7D}" type="pres">
      <dgm:prSet presAssocID="{E97912EA-2A34-4C57-B23A-60B0855EA97B}" presName="composite" presStyleCnt="0"/>
      <dgm:spPr/>
    </dgm:pt>
    <dgm:pt modelId="{3F6CD80A-93F1-424C-BD2F-9BEF74EBCD88}" type="pres">
      <dgm:prSet presAssocID="{E97912EA-2A34-4C57-B23A-60B0855EA97B}" presName="L1TextContainer" presStyleLbl="align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917CFB-F62D-4403-81C7-7F2BAE149A70}" type="pres">
      <dgm:prSet presAssocID="{E97912EA-2A34-4C57-B23A-60B0855EA97B}" presName="L2TextContainerWrapper" presStyleCnt="0">
        <dgm:presLayoutVars>
          <dgm:bulletEnabled val="1"/>
        </dgm:presLayoutVars>
      </dgm:prSet>
      <dgm:spPr/>
    </dgm:pt>
    <dgm:pt modelId="{5142ABE7-8DD9-44B4-9DF6-8F127E863E48}" type="pres">
      <dgm:prSet presAssocID="{E97912EA-2A34-4C57-B23A-60B0855EA97B}" presName="L2TextContainer" presStyleLbl="bgAccFollowNode1" presStyleIdx="2" presStyleCnt="4"/>
      <dgm:spPr/>
      <dgm:t>
        <a:bodyPr/>
        <a:lstStyle/>
        <a:p>
          <a:endParaRPr lang="en-US"/>
        </a:p>
      </dgm:t>
    </dgm:pt>
    <dgm:pt modelId="{F2CADF0C-DE57-40CB-B893-F17509B0645B}" type="pres">
      <dgm:prSet presAssocID="{E97912EA-2A34-4C57-B23A-60B0855EA97B}" presName="FlexibleEmptyPlaceHolder" presStyleCnt="0"/>
      <dgm:spPr/>
    </dgm:pt>
    <dgm:pt modelId="{CAB14353-3578-4398-AE1A-80BEB7E24583}" type="pres">
      <dgm:prSet presAssocID="{E97912EA-2A34-4C57-B23A-60B0855EA97B}" presName="ConnectLine" presStyleLbl="sibTrans1D1" presStyleIdx="2" presStyleCnt="4"/>
      <dgm:spPr/>
    </dgm:pt>
    <dgm:pt modelId="{3348B655-1FD8-4D4D-9A7F-E1FC1834C395}" type="pres">
      <dgm:prSet presAssocID="{E97912EA-2A34-4C57-B23A-60B0855EA97B}" presName="ConnectorPoint" presStyleLbl="node1" presStyleIdx="2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942A7D3-07CD-425B-A11D-51A64C7955DE}" type="pres">
      <dgm:prSet presAssocID="{E97912EA-2A34-4C57-B23A-60B0855EA97B}" presName="EmptyPlaceHolder" presStyleCnt="0"/>
      <dgm:spPr/>
    </dgm:pt>
    <dgm:pt modelId="{DFC13454-5AFD-47F1-A997-6346A3CA29B4}" type="pres">
      <dgm:prSet presAssocID="{2A016DEF-BD94-4FE2-9B2A-DF64F0088083}" presName="spaceBetweenRectangles" presStyleCnt="0"/>
      <dgm:spPr/>
    </dgm:pt>
    <dgm:pt modelId="{BC9AAE80-ED41-420A-9263-F7D01CF61EC2}" type="pres">
      <dgm:prSet presAssocID="{738FDDF8-1E21-4C44-A5CE-8475542EB5E1}" presName="composite" presStyleCnt="0"/>
      <dgm:spPr/>
    </dgm:pt>
    <dgm:pt modelId="{44BAE647-0B47-42CF-AD78-7246CEC0063B}" type="pres">
      <dgm:prSet presAssocID="{738FDDF8-1E21-4C44-A5CE-8475542EB5E1}" presName="L1TextContainer" presStyleLbl="align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1EDDD7-7672-4A0F-8D76-63AC816AC745}" type="pres">
      <dgm:prSet presAssocID="{738FDDF8-1E21-4C44-A5CE-8475542EB5E1}" presName="L2TextContainerWrapper" presStyleCnt="0">
        <dgm:presLayoutVars>
          <dgm:bulletEnabled val="1"/>
        </dgm:presLayoutVars>
      </dgm:prSet>
      <dgm:spPr/>
    </dgm:pt>
    <dgm:pt modelId="{EAAA914E-128A-40E7-9E93-7FC6CBEEBD11}" type="pres">
      <dgm:prSet presAssocID="{738FDDF8-1E21-4C44-A5CE-8475542EB5E1}" presName="L2TextContainer" presStyleLbl="bgAccFollowNode1" presStyleIdx="3" presStyleCnt="4"/>
      <dgm:spPr/>
      <dgm:t>
        <a:bodyPr/>
        <a:lstStyle/>
        <a:p>
          <a:endParaRPr lang="en-US"/>
        </a:p>
      </dgm:t>
    </dgm:pt>
    <dgm:pt modelId="{A07EFE99-C937-4458-981A-2B52803B09B4}" type="pres">
      <dgm:prSet presAssocID="{738FDDF8-1E21-4C44-A5CE-8475542EB5E1}" presName="FlexibleEmptyPlaceHolder" presStyleCnt="0"/>
      <dgm:spPr/>
    </dgm:pt>
    <dgm:pt modelId="{366B169C-2D68-4841-B19E-F2B254FDEE4B}" type="pres">
      <dgm:prSet presAssocID="{738FDDF8-1E21-4C44-A5CE-8475542EB5E1}" presName="ConnectLine" presStyleLbl="sibTrans1D1" presStyleIdx="3" presStyleCnt="4"/>
      <dgm:spPr/>
    </dgm:pt>
    <dgm:pt modelId="{F2ACF164-19C6-4D4B-8806-4A6E7BE4D277}" type="pres">
      <dgm:prSet presAssocID="{738FDDF8-1E21-4C44-A5CE-8475542EB5E1}" presName="ConnectorPoint" presStyleLbl="node1" presStyleIdx="3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94415675-6D9A-48A8-AFBD-58FD59CB4612}" type="pres">
      <dgm:prSet presAssocID="{738FDDF8-1E21-4C44-A5CE-8475542EB5E1}" presName="EmptyPlaceHolder" presStyleCnt="0"/>
      <dgm:spPr/>
    </dgm:pt>
  </dgm:ptLst>
  <dgm:cxnLst>
    <dgm:cxn modelId="{2BE7113E-3A6D-421A-A063-F8C79C3D42FF}" type="presOf" srcId="{9812F385-8A49-4EF6-80A3-DB6927299EB8}" destId="{BE05920C-047E-435A-9DB8-EEC09CD7D5F6}" srcOrd="0" destOrd="0" presId="urn:microsoft.com/office/officeart/2017/3/layout/HorizontalLabelsTimeline"/>
    <dgm:cxn modelId="{5FCAEDB1-0A97-40A2-8D1B-E537107756A6}" type="presOf" srcId="{51F708E5-45C3-47A9-8886-0E6E82D22F0C}" destId="{80660869-8F87-44BD-9006-617AE4B2A345}" srcOrd="0" destOrd="0" presId="urn:microsoft.com/office/officeart/2017/3/layout/HorizontalLabelsTimeline"/>
    <dgm:cxn modelId="{899EEE69-FF26-435B-ABE3-40F9B4163016}" srcId="{51F708E5-45C3-47A9-8886-0E6E82D22F0C}" destId="{738FDDF8-1E21-4C44-A5CE-8475542EB5E1}" srcOrd="3" destOrd="0" parTransId="{37DD7439-8340-4386-9053-FDCB9721012C}" sibTransId="{4135E644-5F93-4405-8E12-8A1A72FB349E}"/>
    <dgm:cxn modelId="{9FF97429-A22F-4864-8932-12D13BD312DA}" type="presOf" srcId="{5C7C08B4-C0F4-423A-9B81-A484EF93B8D1}" destId="{79CD514D-B39D-403A-A6D0-FB417273CE5A}" srcOrd="0" destOrd="0" presId="urn:microsoft.com/office/officeart/2017/3/layout/HorizontalLabelsTimeline"/>
    <dgm:cxn modelId="{2A37C296-63BB-4825-9480-DCD4A7383268}" type="presOf" srcId="{924B80BE-DAA1-4B11-BB7B-23174B4903E5}" destId="{5142ABE7-8DD9-44B4-9DF6-8F127E863E48}" srcOrd="0" destOrd="0" presId="urn:microsoft.com/office/officeart/2017/3/layout/HorizontalLabelsTimeline"/>
    <dgm:cxn modelId="{8F9B5DB8-5B80-44C2-9CD2-C4DC7E1B8328}" srcId="{738FDDF8-1E21-4C44-A5CE-8475542EB5E1}" destId="{2E09C767-C30C-4BF4-B143-BCF0A2F7A969}" srcOrd="0" destOrd="0" parTransId="{2E642D8D-B0C9-4696-B8E2-128394D02FC3}" sibTransId="{7360A605-A2D2-4D99-8E71-8C11DC2D809C}"/>
    <dgm:cxn modelId="{725E5229-DBAE-4839-82B9-54B0AD9AE22A}" type="presOf" srcId="{2E09C767-C30C-4BF4-B143-BCF0A2F7A969}" destId="{EAAA914E-128A-40E7-9E93-7FC6CBEEBD11}" srcOrd="0" destOrd="0" presId="urn:microsoft.com/office/officeart/2017/3/layout/HorizontalLabelsTimeline"/>
    <dgm:cxn modelId="{C0B61B67-8D64-42AD-A49A-F9197218A9C2}" srcId="{5C7C08B4-C0F4-423A-9B81-A484EF93B8D1}" destId="{9812F385-8A49-4EF6-80A3-DB6927299EB8}" srcOrd="0" destOrd="0" parTransId="{E44F5A65-F9D5-4C7A-A663-DF77385CF450}" sibTransId="{DD1E4529-530A-4E2F-ACB3-E6C289A51F70}"/>
    <dgm:cxn modelId="{FFDF2E3D-F56D-4D35-9A59-B9D0D97BFCC6}" srcId="{51F708E5-45C3-47A9-8886-0E6E82D22F0C}" destId="{75E3E0DA-1443-421D-AA63-53AF0EAC475A}" srcOrd="1" destOrd="0" parTransId="{BD562364-3F9F-49F6-A475-0A7042534940}" sibTransId="{9820A207-9543-4EE5-B446-6635DE930657}"/>
    <dgm:cxn modelId="{B6B41CE9-FB2C-430E-ADB4-38B86C325F57}" type="presOf" srcId="{E97912EA-2A34-4C57-B23A-60B0855EA97B}" destId="{3F6CD80A-93F1-424C-BD2F-9BEF74EBCD88}" srcOrd="0" destOrd="0" presId="urn:microsoft.com/office/officeart/2017/3/layout/HorizontalLabelsTimeline"/>
    <dgm:cxn modelId="{D15BA6F6-931C-4B3C-8059-9BC253C2572E}" srcId="{51F708E5-45C3-47A9-8886-0E6E82D22F0C}" destId="{5C7C08B4-C0F4-423A-9B81-A484EF93B8D1}" srcOrd="0" destOrd="0" parTransId="{87F15556-938B-470E-8337-7186AF33FC59}" sibTransId="{6C89EC45-3F73-496E-A156-71D3AFF2272F}"/>
    <dgm:cxn modelId="{39C2BF0E-504A-428C-A962-A274716ABBFE}" srcId="{E97912EA-2A34-4C57-B23A-60B0855EA97B}" destId="{924B80BE-DAA1-4B11-BB7B-23174B4903E5}" srcOrd="0" destOrd="0" parTransId="{FABF13F6-C90A-4B4D-A176-A0280932A292}" sibTransId="{6F897BBC-91B4-4A80-81D2-FE12279D7AE9}"/>
    <dgm:cxn modelId="{9DB665B4-CFD8-4900-BED6-D676ECBE2585}" srcId="{51F708E5-45C3-47A9-8886-0E6E82D22F0C}" destId="{E97912EA-2A34-4C57-B23A-60B0855EA97B}" srcOrd="2" destOrd="0" parTransId="{B29426F0-806D-4FEB-9644-AC92E6C980E0}" sibTransId="{2A016DEF-BD94-4FE2-9B2A-DF64F0088083}"/>
    <dgm:cxn modelId="{A825AB16-4EB8-45C1-AE74-5CF1709DF21A}" srcId="{75E3E0DA-1443-421D-AA63-53AF0EAC475A}" destId="{91DD1CE6-E8B8-429D-8E5C-47745CD67B8E}" srcOrd="0" destOrd="0" parTransId="{27EF847C-88CC-4E8E-A74E-538A06702E77}" sibTransId="{06AF401E-AA41-4E20-9D7A-CAEEED79C469}"/>
    <dgm:cxn modelId="{9C256FF6-09CF-4733-A770-D23B904C2B82}" type="presOf" srcId="{738FDDF8-1E21-4C44-A5CE-8475542EB5E1}" destId="{44BAE647-0B47-42CF-AD78-7246CEC0063B}" srcOrd="0" destOrd="0" presId="urn:microsoft.com/office/officeart/2017/3/layout/HorizontalLabelsTimeline"/>
    <dgm:cxn modelId="{E0FDDD56-03F7-490D-8686-FBFEBAF93295}" type="presOf" srcId="{91DD1CE6-E8B8-429D-8E5C-47745CD67B8E}" destId="{E607F070-294A-4CC2-B4B9-7901F48EE439}" srcOrd="0" destOrd="0" presId="urn:microsoft.com/office/officeart/2017/3/layout/HorizontalLabelsTimeline"/>
    <dgm:cxn modelId="{13F5ADE8-C432-4DAB-9EB1-4728FE4F5E10}" type="presOf" srcId="{75E3E0DA-1443-421D-AA63-53AF0EAC475A}" destId="{2CABB3B3-C811-4D54-B6AA-BD5F99706231}" srcOrd="0" destOrd="0" presId="urn:microsoft.com/office/officeart/2017/3/layout/HorizontalLabelsTimeline"/>
    <dgm:cxn modelId="{FC9568B1-EDB9-48A4-B511-90BACC4AF154}" type="presParOf" srcId="{80660869-8F87-44BD-9006-617AE4B2A345}" destId="{35AF3190-1A0F-410E-9596-871B82470816}" srcOrd="0" destOrd="0" presId="urn:microsoft.com/office/officeart/2017/3/layout/HorizontalLabelsTimeline"/>
    <dgm:cxn modelId="{306DEA86-D74A-4768-A9A7-D9861634689F}" type="presParOf" srcId="{80660869-8F87-44BD-9006-617AE4B2A345}" destId="{850840D1-BE74-4919-9A8A-46D337B4F2D0}" srcOrd="1" destOrd="0" presId="urn:microsoft.com/office/officeart/2017/3/layout/HorizontalLabelsTimeline"/>
    <dgm:cxn modelId="{8C9BDD9F-A9AA-4DC7-A94F-EA92EE344326}" type="presParOf" srcId="{850840D1-BE74-4919-9A8A-46D337B4F2D0}" destId="{B8603AAD-5EEF-4607-9056-DC75F7093829}" srcOrd="0" destOrd="0" presId="urn:microsoft.com/office/officeart/2017/3/layout/HorizontalLabelsTimeline"/>
    <dgm:cxn modelId="{C9C8D14F-E07F-4D00-8E7B-B77864A1B481}" type="presParOf" srcId="{B8603AAD-5EEF-4607-9056-DC75F7093829}" destId="{79CD514D-B39D-403A-A6D0-FB417273CE5A}" srcOrd="0" destOrd="0" presId="urn:microsoft.com/office/officeart/2017/3/layout/HorizontalLabelsTimeline"/>
    <dgm:cxn modelId="{BFEF847D-3AF7-4926-A1A6-7E52FF13B446}" type="presParOf" srcId="{B8603AAD-5EEF-4607-9056-DC75F7093829}" destId="{C3EBE0B9-7EAF-488F-95ED-9C3354F2F84B}" srcOrd="1" destOrd="0" presId="urn:microsoft.com/office/officeart/2017/3/layout/HorizontalLabelsTimeline"/>
    <dgm:cxn modelId="{C13E25EF-697D-4AC7-B14E-437CE123B943}" type="presParOf" srcId="{C3EBE0B9-7EAF-488F-95ED-9C3354F2F84B}" destId="{BE05920C-047E-435A-9DB8-EEC09CD7D5F6}" srcOrd="0" destOrd="0" presId="urn:microsoft.com/office/officeart/2017/3/layout/HorizontalLabelsTimeline"/>
    <dgm:cxn modelId="{D8DFD5F1-81CF-4045-BC5D-800EEF88F3E8}" type="presParOf" srcId="{C3EBE0B9-7EAF-488F-95ED-9C3354F2F84B}" destId="{527C15DA-882E-4BCA-87AF-A2D5272D71E0}" srcOrd="1" destOrd="0" presId="urn:microsoft.com/office/officeart/2017/3/layout/HorizontalLabelsTimeline"/>
    <dgm:cxn modelId="{78F73022-6C71-4EEF-B5ED-8E281A795B88}" type="presParOf" srcId="{B8603AAD-5EEF-4607-9056-DC75F7093829}" destId="{80BBC8BC-04FB-44EA-BEBB-2C7269E2C61D}" srcOrd="2" destOrd="0" presId="urn:microsoft.com/office/officeart/2017/3/layout/HorizontalLabelsTimeline"/>
    <dgm:cxn modelId="{867A70E1-4F85-4A4E-9D3A-D30EDCBE88DE}" type="presParOf" srcId="{B8603AAD-5EEF-4607-9056-DC75F7093829}" destId="{E9F8D1FE-6329-481F-8E3C-2FB6F3CD7F26}" srcOrd="3" destOrd="0" presId="urn:microsoft.com/office/officeart/2017/3/layout/HorizontalLabelsTimeline"/>
    <dgm:cxn modelId="{FF9B08C1-73BB-44A4-9670-58683C002332}" type="presParOf" srcId="{B8603AAD-5EEF-4607-9056-DC75F7093829}" destId="{A606334C-B4AC-4F87-B61C-4F6DE3FE7599}" srcOrd="4" destOrd="0" presId="urn:microsoft.com/office/officeart/2017/3/layout/HorizontalLabelsTimeline"/>
    <dgm:cxn modelId="{761D5B32-1BEE-4FDD-9251-66718391C9C6}" type="presParOf" srcId="{850840D1-BE74-4919-9A8A-46D337B4F2D0}" destId="{4824F653-5CFD-4ADA-AB80-02874035689C}" srcOrd="1" destOrd="0" presId="urn:microsoft.com/office/officeart/2017/3/layout/HorizontalLabelsTimeline"/>
    <dgm:cxn modelId="{5FB57DC8-AFB9-472B-8647-35DEE8A0A42B}" type="presParOf" srcId="{850840D1-BE74-4919-9A8A-46D337B4F2D0}" destId="{4CFE36FA-1D37-4AAE-8D41-911BFCFA5E6F}" srcOrd="2" destOrd="0" presId="urn:microsoft.com/office/officeart/2017/3/layout/HorizontalLabelsTimeline"/>
    <dgm:cxn modelId="{1B02EA09-6E11-4249-9444-62E76C3D8B92}" type="presParOf" srcId="{4CFE36FA-1D37-4AAE-8D41-911BFCFA5E6F}" destId="{2CABB3B3-C811-4D54-B6AA-BD5F99706231}" srcOrd="0" destOrd="0" presId="urn:microsoft.com/office/officeart/2017/3/layout/HorizontalLabelsTimeline"/>
    <dgm:cxn modelId="{03419437-808B-45A6-B43B-4BCFF55EB1F2}" type="presParOf" srcId="{4CFE36FA-1D37-4AAE-8D41-911BFCFA5E6F}" destId="{9013C514-3F23-4B58-96FD-ED75F0E250C9}" srcOrd="1" destOrd="0" presId="urn:microsoft.com/office/officeart/2017/3/layout/HorizontalLabelsTimeline"/>
    <dgm:cxn modelId="{F5778E3C-0244-47DB-B80F-330FB13FC168}" type="presParOf" srcId="{9013C514-3F23-4B58-96FD-ED75F0E250C9}" destId="{E607F070-294A-4CC2-B4B9-7901F48EE439}" srcOrd="0" destOrd="0" presId="urn:microsoft.com/office/officeart/2017/3/layout/HorizontalLabelsTimeline"/>
    <dgm:cxn modelId="{23F41E8C-D277-4361-AE60-C380B2D60D87}" type="presParOf" srcId="{9013C514-3F23-4B58-96FD-ED75F0E250C9}" destId="{CD171DA9-44E6-4D64-9166-644E887380E0}" srcOrd="1" destOrd="0" presId="urn:microsoft.com/office/officeart/2017/3/layout/HorizontalLabelsTimeline"/>
    <dgm:cxn modelId="{3C320AFA-B60C-40D0-9F20-140654B7C7C0}" type="presParOf" srcId="{4CFE36FA-1D37-4AAE-8D41-911BFCFA5E6F}" destId="{020D0EC0-4B88-4B0A-A0F0-143249C13DE7}" srcOrd="2" destOrd="0" presId="urn:microsoft.com/office/officeart/2017/3/layout/HorizontalLabelsTimeline"/>
    <dgm:cxn modelId="{4E29E5F7-0A6F-496E-B211-BEF6FCC9CFA9}" type="presParOf" srcId="{4CFE36FA-1D37-4AAE-8D41-911BFCFA5E6F}" destId="{0C3A75BD-6FDF-493A-8DDB-819C3F6251F8}" srcOrd="3" destOrd="0" presId="urn:microsoft.com/office/officeart/2017/3/layout/HorizontalLabelsTimeline"/>
    <dgm:cxn modelId="{451550F7-A52A-41E8-A305-81642B94FC3F}" type="presParOf" srcId="{4CFE36FA-1D37-4AAE-8D41-911BFCFA5E6F}" destId="{3BD94D18-10AF-422B-BE03-54D0EE327817}" srcOrd="4" destOrd="0" presId="urn:microsoft.com/office/officeart/2017/3/layout/HorizontalLabelsTimeline"/>
    <dgm:cxn modelId="{16CCB334-D8B7-4AF9-AFD8-085522DBEE22}" type="presParOf" srcId="{850840D1-BE74-4919-9A8A-46D337B4F2D0}" destId="{37F95284-1D22-47CB-BF92-ADF00AAAFB25}" srcOrd="3" destOrd="0" presId="urn:microsoft.com/office/officeart/2017/3/layout/HorizontalLabelsTimeline"/>
    <dgm:cxn modelId="{D70C9578-11CD-447F-883B-55E74904AF5F}" type="presParOf" srcId="{850840D1-BE74-4919-9A8A-46D337B4F2D0}" destId="{56CC6F33-C852-47B0-90F6-F9326FBB7B7D}" srcOrd="4" destOrd="0" presId="urn:microsoft.com/office/officeart/2017/3/layout/HorizontalLabelsTimeline"/>
    <dgm:cxn modelId="{BB83791C-2A34-42C6-AA46-4C9C1661F438}" type="presParOf" srcId="{56CC6F33-C852-47B0-90F6-F9326FBB7B7D}" destId="{3F6CD80A-93F1-424C-BD2F-9BEF74EBCD88}" srcOrd="0" destOrd="0" presId="urn:microsoft.com/office/officeart/2017/3/layout/HorizontalLabelsTimeline"/>
    <dgm:cxn modelId="{E1A425BD-8625-4C31-AD95-1F7D032B58C0}" type="presParOf" srcId="{56CC6F33-C852-47B0-90F6-F9326FBB7B7D}" destId="{F9917CFB-F62D-4403-81C7-7F2BAE149A70}" srcOrd="1" destOrd="0" presId="urn:microsoft.com/office/officeart/2017/3/layout/HorizontalLabelsTimeline"/>
    <dgm:cxn modelId="{5582D090-101F-4B8C-B50F-73FAD11B1CC5}" type="presParOf" srcId="{F9917CFB-F62D-4403-81C7-7F2BAE149A70}" destId="{5142ABE7-8DD9-44B4-9DF6-8F127E863E48}" srcOrd="0" destOrd="0" presId="urn:microsoft.com/office/officeart/2017/3/layout/HorizontalLabelsTimeline"/>
    <dgm:cxn modelId="{BA5A354B-9EAF-4376-B475-7B1E705C210D}" type="presParOf" srcId="{F9917CFB-F62D-4403-81C7-7F2BAE149A70}" destId="{F2CADF0C-DE57-40CB-B893-F17509B0645B}" srcOrd="1" destOrd="0" presId="urn:microsoft.com/office/officeart/2017/3/layout/HorizontalLabelsTimeline"/>
    <dgm:cxn modelId="{FBC73074-1F97-441F-8C10-DABD4D162C4B}" type="presParOf" srcId="{56CC6F33-C852-47B0-90F6-F9326FBB7B7D}" destId="{CAB14353-3578-4398-AE1A-80BEB7E24583}" srcOrd="2" destOrd="0" presId="urn:microsoft.com/office/officeart/2017/3/layout/HorizontalLabelsTimeline"/>
    <dgm:cxn modelId="{A3771EB9-17BA-442F-A133-4730C99E04A0}" type="presParOf" srcId="{56CC6F33-C852-47B0-90F6-F9326FBB7B7D}" destId="{3348B655-1FD8-4D4D-9A7F-E1FC1834C395}" srcOrd="3" destOrd="0" presId="urn:microsoft.com/office/officeart/2017/3/layout/HorizontalLabelsTimeline"/>
    <dgm:cxn modelId="{238441AC-F12E-4DB6-902E-C3664D9B31F8}" type="presParOf" srcId="{56CC6F33-C852-47B0-90F6-F9326FBB7B7D}" destId="{A942A7D3-07CD-425B-A11D-51A64C7955DE}" srcOrd="4" destOrd="0" presId="urn:microsoft.com/office/officeart/2017/3/layout/HorizontalLabelsTimeline"/>
    <dgm:cxn modelId="{1EC4CA0D-43C4-404E-B6F8-E00B85C3CFCA}" type="presParOf" srcId="{850840D1-BE74-4919-9A8A-46D337B4F2D0}" destId="{DFC13454-5AFD-47F1-A997-6346A3CA29B4}" srcOrd="5" destOrd="0" presId="urn:microsoft.com/office/officeart/2017/3/layout/HorizontalLabelsTimeline"/>
    <dgm:cxn modelId="{208780D9-923D-4A11-910A-741123FB0438}" type="presParOf" srcId="{850840D1-BE74-4919-9A8A-46D337B4F2D0}" destId="{BC9AAE80-ED41-420A-9263-F7D01CF61EC2}" srcOrd="6" destOrd="0" presId="urn:microsoft.com/office/officeart/2017/3/layout/HorizontalLabelsTimeline"/>
    <dgm:cxn modelId="{2CE49F6D-996B-4B2B-B305-72633EE3DE8F}" type="presParOf" srcId="{BC9AAE80-ED41-420A-9263-F7D01CF61EC2}" destId="{44BAE647-0B47-42CF-AD78-7246CEC0063B}" srcOrd="0" destOrd="0" presId="urn:microsoft.com/office/officeart/2017/3/layout/HorizontalLabelsTimeline"/>
    <dgm:cxn modelId="{C3A660F0-E5DF-4FB8-9BFB-E40838A6DF9E}" type="presParOf" srcId="{BC9AAE80-ED41-420A-9263-F7D01CF61EC2}" destId="{F41EDDD7-7672-4A0F-8D76-63AC816AC745}" srcOrd="1" destOrd="0" presId="urn:microsoft.com/office/officeart/2017/3/layout/HorizontalLabelsTimeline"/>
    <dgm:cxn modelId="{D0F341C6-DD97-43B9-B009-746ABF64418B}" type="presParOf" srcId="{F41EDDD7-7672-4A0F-8D76-63AC816AC745}" destId="{EAAA914E-128A-40E7-9E93-7FC6CBEEBD11}" srcOrd="0" destOrd="0" presId="urn:microsoft.com/office/officeart/2017/3/layout/HorizontalLabelsTimeline"/>
    <dgm:cxn modelId="{A6BC3644-BA43-4BFE-90AB-0BF990B5291F}" type="presParOf" srcId="{F41EDDD7-7672-4A0F-8D76-63AC816AC745}" destId="{A07EFE99-C937-4458-981A-2B52803B09B4}" srcOrd="1" destOrd="0" presId="urn:microsoft.com/office/officeart/2017/3/layout/HorizontalLabelsTimeline"/>
    <dgm:cxn modelId="{CFF9B372-951E-4935-B44C-7CA6A785EA9D}" type="presParOf" srcId="{BC9AAE80-ED41-420A-9263-F7D01CF61EC2}" destId="{366B169C-2D68-4841-B19E-F2B254FDEE4B}" srcOrd="2" destOrd="0" presId="urn:microsoft.com/office/officeart/2017/3/layout/HorizontalLabelsTimeline"/>
    <dgm:cxn modelId="{668A2B68-C593-4C4B-BA79-82C6BBDC91BA}" type="presParOf" srcId="{BC9AAE80-ED41-420A-9263-F7D01CF61EC2}" destId="{F2ACF164-19C6-4D4B-8806-4A6E7BE4D277}" srcOrd="3" destOrd="0" presId="urn:microsoft.com/office/officeart/2017/3/layout/HorizontalLabelsTimeline"/>
    <dgm:cxn modelId="{9720BE7B-6333-45B5-8F62-64DFEF17F0DB}" type="presParOf" srcId="{BC9AAE80-ED41-420A-9263-F7D01CF61EC2}" destId="{94415675-6D9A-48A8-AFBD-58FD59CB4612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66BB79-9CA0-499B-A207-07DBC64E2E2A}">
      <dsp:nvSpPr>
        <dsp:cNvPr id="0" name=""/>
        <dsp:cNvSpPr/>
      </dsp:nvSpPr>
      <dsp:spPr>
        <a:xfrm>
          <a:off x="40027" y="730"/>
          <a:ext cx="1562713" cy="6250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21590" rIns="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/>
            <a:t>2021</a:t>
          </a:r>
        </a:p>
      </dsp:txBody>
      <dsp:txXfrm>
        <a:off x="352570" y="730"/>
        <a:ext cx="937628" cy="625085"/>
      </dsp:txXfrm>
    </dsp:sp>
    <dsp:sp modelId="{605D220B-C575-4452-A1AD-13241B0948B4}">
      <dsp:nvSpPr>
        <dsp:cNvPr id="0" name=""/>
        <dsp:cNvSpPr/>
      </dsp:nvSpPr>
      <dsp:spPr>
        <a:xfrm>
          <a:off x="1399587" y="53862"/>
          <a:ext cx="5773074" cy="5188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Established by General Assembly</a:t>
          </a:r>
        </a:p>
      </dsp:txBody>
      <dsp:txXfrm>
        <a:off x="1658997" y="53862"/>
        <a:ext cx="5254254" cy="518820"/>
      </dsp:txXfrm>
    </dsp:sp>
    <dsp:sp modelId="{D3D7220B-6B9E-4E98-A272-00631A06BBD3}">
      <dsp:nvSpPr>
        <dsp:cNvPr id="0" name=""/>
        <dsp:cNvSpPr/>
      </dsp:nvSpPr>
      <dsp:spPr>
        <a:xfrm>
          <a:off x="40027" y="713327"/>
          <a:ext cx="1562713" cy="6250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21590" rIns="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/>
            <a:t>2022</a:t>
          </a:r>
        </a:p>
      </dsp:txBody>
      <dsp:txXfrm>
        <a:off x="352570" y="713327"/>
        <a:ext cx="937628" cy="625085"/>
      </dsp:txXfrm>
    </dsp:sp>
    <dsp:sp modelId="{E9085253-70F6-41F7-857A-C492C92E6C36}">
      <dsp:nvSpPr>
        <dsp:cNvPr id="0" name=""/>
        <dsp:cNvSpPr/>
      </dsp:nvSpPr>
      <dsp:spPr>
        <a:xfrm>
          <a:off x="1399587" y="713568"/>
          <a:ext cx="5777665" cy="62460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First staff hired</a:t>
          </a:r>
        </a:p>
      </dsp:txBody>
      <dsp:txXfrm>
        <a:off x="1711889" y="713568"/>
        <a:ext cx="5153062" cy="624603"/>
      </dsp:txXfrm>
    </dsp:sp>
    <dsp:sp modelId="{50EA1FEC-0B08-4A3E-BD70-C9F013EC16B4}">
      <dsp:nvSpPr>
        <dsp:cNvPr id="0" name=""/>
        <dsp:cNvSpPr/>
      </dsp:nvSpPr>
      <dsp:spPr>
        <a:xfrm>
          <a:off x="40027" y="1425925"/>
          <a:ext cx="1562713" cy="6250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21590" rIns="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/>
            <a:t>2024</a:t>
          </a:r>
        </a:p>
      </dsp:txBody>
      <dsp:txXfrm>
        <a:off x="352570" y="1425925"/>
        <a:ext cx="937628" cy="625085"/>
      </dsp:txXfrm>
    </dsp:sp>
    <dsp:sp modelId="{5CA91B7F-13E6-4D8C-AF00-BADF0E16D805}">
      <dsp:nvSpPr>
        <dsp:cNvPr id="0" name=""/>
        <dsp:cNvSpPr/>
      </dsp:nvSpPr>
      <dsp:spPr>
        <a:xfrm>
          <a:off x="1399587" y="1479057"/>
          <a:ext cx="5809391" cy="5188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Began regulating medical cannabis</a:t>
          </a:r>
        </a:p>
      </dsp:txBody>
      <dsp:txXfrm>
        <a:off x="1658997" y="1479057"/>
        <a:ext cx="5290571" cy="5188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F6A87-8DF8-BB4E-8462-9637B2820D20}">
      <dsp:nvSpPr>
        <dsp:cNvPr id="0" name=""/>
        <dsp:cNvSpPr/>
      </dsp:nvSpPr>
      <dsp:spPr>
        <a:xfrm>
          <a:off x="0" y="630508"/>
          <a:ext cx="2311153" cy="1386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baseline="0">
              <a:latin typeface="Lato" panose="020F0502020204030203" pitchFamily="34" charset="77"/>
            </a:rPr>
            <a:t>Initial Draft Released</a:t>
          </a:r>
          <a:endParaRPr lang="en-US" sz="1900" kern="1200">
            <a:latin typeface="Lato" panose="020F0502020204030203" pitchFamily="34" charset="77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>
              <a:latin typeface="Lato" panose="020F0502020204030203" pitchFamily="34" charset="77"/>
            </a:rPr>
            <a:t>September</a:t>
          </a:r>
        </a:p>
      </dsp:txBody>
      <dsp:txXfrm>
        <a:off x="40615" y="671123"/>
        <a:ext cx="2229923" cy="1305462"/>
      </dsp:txXfrm>
    </dsp:sp>
    <dsp:sp modelId="{27437824-6289-8441-9193-449A4BA57C8C}">
      <dsp:nvSpPr>
        <dsp:cNvPr id="0" name=""/>
        <dsp:cNvSpPr/>
      </dsp:nvSpPr>
      <dsp:spPr>
        <a:xfrm rot="21556863">
          <a:off x="2544182" y="1016746"/>
          <a:ext cx="494101" cy="573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2544188" y="1132309"/>
        <a:ext cx="345871" cy="343900"/>
      </dsp:txXfrm>
    </dsp:sp>
    <dsp:sp modelId="{94D51C88-1842-584B-92DE-42D9A93AF23B}">
      <dsp:nvSpPr>
        <dsp:cNvPr id="0" name=""/>
        <dsp:cNvSpPr/>
      </dsp:nvSpPr>
      <dsp:spPr>
        <a:xfrm>
          <a:off x="3243347" y="589809"/>
          <a:ext cx="2311153" cy="1386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baseline="0">
              <a:latin typeface="Lato" panose="020F0502020204030203" pitchFamily="34" charset="77"/>
            </a:rPr>
            <a:t>CPHAC Review Begins</a:t>
          </a:r>
          <a:endParaRPr lang="en-US" sz="1900" kern="1200">
            <a:latin typeface="Lato" panose="020F0502020204030203" pitchFamily="34" charset="77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>
              <a:latin typeface="Lato" panose="020F0502020204030203" pitchFamily="34" charset="77"/>
            </a:rPr>
            <a:t>October</a:t>
          </a:r>
        </a:p>
      </dsp:txBody>
      <dsp:txXfrm>
        <a:off x="3283962" y="630424"/>
        <a:ext cx="2229923" cy="1305462"/>
      </dsp:txXfrm>
    </dsp:sp>
    <dsp:sp modelId="{4B7C6091-7753-814F-AC47-34C0C439CAFA}">
      <dsp:nvSpPr>
        <dsp:cNvPr id="0" name=""/>
        <dsp:cNvSpPr/>
      </dsp:nvSpPr>
      <dsp:spPr>
        <a:xfrm>
          <a:off x="5785616" y="996572"/>
          <a:ext cx="489964" cy="573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5785616" y="1111205"/>
        <a:ext cx="342975" cy="343900"/>
      </dsp:txXfrm>
    </dsp:sp>
    <dsp:sp modelId="{B911CA31-1B78-7A4C-842B-15B9DDAEB4BD}">
      <dsp:nvSpPr>
        <dsp:cNvPr id="0" name=""/>
        <dsp:cNvSpPr/>
      </dsp:nvSpPr>
      <dsp:spPr>
        <a:xfrm>
          <a:off x="6478962" y="589809"/>
          <a:ext cx="2311153" cy="1386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>
              <a:latin typeface="Lato" panose="020F0502020204030203" pitchFamily="34" charset="77"/>
            </a:rPr>
            <a:t>CPHAC Review Complete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>
              <a:latin typeface="Lato" panose="020F0502020204030203" pitchFamily="34" charset="77"/>
            </a:rPr>
            <a:t>November/December</a:t>
          </a:r>
        </a:p>
      </dsp:txBody>
      <dsp:txXfrm>
        <a:off x="6519577" y="630424"/>
        <a:ext cx="2229923" cy="13054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421A5-B5A4-6E45-81A1-8632B5A0C975}">
      <dsp:nvSpPr>
        <dsp:cNvPr id="0" name=""/>
        <dsp:cNvSpPr/>
      </dsp:nvSpPr>
      <dsp:spPr>
        <a:xfrm>
          <a:off x="7732" y="589809"/>
          <a:ext cx="2311153" cy="1386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>
              <a:latin typeface="Lato" panose="020F0502020204030203" pitchFamily="34" charset="77"/>
            </a:rPr>
            <a:t>Regulations Finalized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>
              <a:latin typeface="Lato" panose="020F0502020204030203" pitchFamily="34" charset="77"/>
            </a:rPr>
            <a:t>December</a:t>
          </a:r>
        </a:p>
      </dsp:txBody>
      <dsp:txXfrm>
        <a:off x="48347" y="630424"/>
        <a:ext cx="2229923" cy="1305462"/>
      </dsp:txXfrm>
    </dsp:sp>
    <dsp:sp modelId="{65187438-16A5-6241-8DE8-981C7DD884A6}">
      <dsp:nvSpPr>
        <dsp:cNvPr id="0" name=""/>
        <dsp:cNvSpPr/>
      </dsp:nvSpPr>
      <dsp:spPr>
        <a:xfrm>
          <a:off x="2550001" y="996572"/>
          <a:ext cx="489964" cy="573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550001" y="1111205"/>
        <a:ext cx="342975" cy="343900"/>
      </dsp:txXfrm>
    </dsp:sp>
    <dsp:sp modelId="{7ACF6A87-8DF8-BB4E-8462-9637B2820D20}">
      <dsp:nvSpPr>
        <dsp:cNvPr id="0" name=""/>
        <dsp:cNvSpPr/>
      </dsp:nvSpPr>
      <dsp:spPr>
        <a:xfrm>
          <a:off x="3243347" y="589809"/>
          <a:ext cx="2311153" cy="1386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baseline="0">
              <a:latin typeface="Lato" panose="020F0502020204030203" pitchFamily="34" charset="77"/>
            </a:rPr>
            <a:t>Regulations Submitted to Registrar</a:t>
          </a:r>
          <a:endParaRPr lang="en-US" sz="2000" kern="1200">
            <a:latin typeface="Lato" panose="020F0502020204030203" pitchFamily="34" charset="77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>
              <a:latin typeface="Lato" panose="020F0502020204030203" pitchFamily="34" charset="77"/>
            </a:rPr>
            <a:t>Early January</a:t>
          </a:r>
        </a:p>
      </dsp:txBody>
      <dsp:txXfrm>
        <a:off x="3283962" y="630424"/>
        <a:ext cx="2229923" cy="1305462"/>
      </dsp:txXfrm>
    </dsp:sp>
    <dsp:sp modelId="{27437824-6289-8441-9193-449A4BA57C8C}">
      <dsp:nvSpPr>
        <dsp:cNvPr id="0" name=""/>
        <dsp:cNvSpPr/>
      </dsp:nvSpPr>
      <dsp:spPr>
        <a:xfrm>
          <a:off x="5785616" y="996572"/>
          <a:ext cx="489964" cy="573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785616" y="1111205"/>
        <a:ext cx="342975" cy="343900"/>
      </dsp:txXfrm>
    </dsp:sp>
    <dsp:sp modelId="{94D51C88-1842-584B-92DE-42D9A93AF23B}">
      <dsp:nvSpPr>
        <dsp:cNvPr id="0" name=""/>
        <dsp:cNvSpPr/>
      </dsp:nvSpPr>
      <dsp:spPr>
        <a:xfrm>
          <a:off x="6478962" y="589809"/>
          <a:ext cx="2311153" cy="1386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baseline="0">
              <a:latin typeface="Lato" panose="020F0502020204030203" pitchFamily="34" charset="77"/>
            </a:rPr>
            <a:t>Regulations Published</a:t>
          </a:r>
          <a:endParaRPr lang="en-US" sz="2000" kern="1200">
            <a:latin typeface="Lato" panose="020F0502020204030203" pitchFamily="34" charset="77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>
              <a:latin typeface="Lato" panose="020F0502020204030203" pitchFamily="34" charset="77"/>
            </a:rPr>
            <a:t>Late January</a:t>
          </a:r>
        </a:p>
      </dsp:txBody>
      <dsp:txXfrm>
        <a:off x="6519577" y="630424"/>
        <a:ext cx="2229923" cy="13054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F3190-1A0F-410E-9596-871B82470816}">
      <dsp:nvSpPr>
        <dsp:cNvPr id="0" name=""/>
        <dsp:cNvSpPr/>
      </dsp:nvSpPr>
      <dsp:spPr>
        <a:xfrm>
          <a:off x="0" y="1922677"/>
          <a:ext cx="8797848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CD514D-B39D-403A-A6D0-FB417273CE5A}">
      <dsp:nvSpPr>
        <dsp:cNvPr id="0" name=""/>
        <dsp:cNvSpPr/>
      </dsp:nvSpPr>
      <dsp:spPr>
        <a:xfrm>
          <a:off x="212170" y="1192060"/>
          <a:ext cx="3096086" cy="461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520" tIns="96520" rIns="96520" bIns="9652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900" b="0" kern="1200">
              <a:solidFill>
                <a:schemeClr val="bg1"/>
              </a:solidFill>
              <a:latin typeface="Calibri"/>
              <a:ea typeface="Calibri"/>
              <a:cs typeface="Calibri"/>
            </a:rPr>
            <a:t>September</a:t>
          </a:r>
        </a:p>
      </dsp:txBody>
      <dsp:txXfrm>
        <a:off x="212170" y="1192060"/>
        <a:ext cx="3096086" cy="461442"/>
      </dsp:txXfrm>
    </dsp:sp>
    <dsp:sp modelId="{BE05920C-047E-435A-9DB8-EEC09CD7D5F6}">
      <dsp:nvSpPr>
        <dsp:cNvPr id="0" name=""/>
        <dsp:cNvSpPr/>
      </dsp:nvSpPr>
      <dsp:spPr>
        <a:xfrm>
          <a:off x="212170" y="436591"/>
          <a:ext cx="3096086" cy="7554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>
              <a:solidFill>
                <a:schemeClr val="tx1"/>
              </a:solidFill>
              <a:latin typeface="Lato" panose="020F0502020204030203" pitchFamily="34" charset="77"/>
              <a:ea typeface="Calibri"/>
              <a:cs typeface="Calibri"/>
            </a:rPr>
            <a:t>Establish guidance document for civil penalties</a:t>
          </a:r>
        </a:p>
      </dsp:txBody>
      <dsp:txXfrm>
        <a:off x="212170" y="436591"/>
        <a:ext cx="3096086" cy="755468"/>
      </dsp:txXfrm>
    </dsp:sp>
    <dsp:sp modelId="{80BBC8BC-04FB-44EA-BEBB-2C7269E2C61D}">
      <dsp:nvSpPr>
        <dsp:cNvPr id="0" name=""/>
        <dsp:cNvSpPr/>
      </dsp:nvSpPr>
      <dsp:spPr>
        <a:xfrm>
          <a:off x="1760213" y="1653502"/>
          <a:ext cx="0" cy="269174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ABB3B3-C811-4D54-B6AA-BD5F99706231}">
      <dsp:nvSpPr>
        <dsp:cNvPr id="0" name=""/>
        <dsp:cNvSpPr/>
      </dsp:nvSpPr>
      <dsp:spPr>
        <a:xfrm>
          <a:off x="1971310" y="2191852"/>
          <a:ext cx="3096086" cy="461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520" tIns="96520" rIns="96520" bIns="9652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900" kern="1200">
              <a:latin typeface="Calibri Light" panose="020F0302020204030204"/>
            </a:rPr>
            <a:t>October – January</a:t>
          </a:r>
          <a:endParaRPr lang="en-US" sz="1900" kern="1200"/>
        </a:p>
      </dsp:txBody>
      <dsp:txXfrm>
        <a:off x="1971310" y="2191852"/>
        <a:ext cx="3096086" cy="461442"/>
      </dsp:txXfrm>
    </dsp:sp>
    <dsp:sp modelId="{E607F070-294A-4CC2-B4B9-7901F48EE439}">
      <dsp:nvSpPr>
        <dsp:cNvPr id="0" name=""/>
        <dsp:cNvSpPr/>
      </dsp:nvSpPr>
      <dsp:spPr>
        <a:xfrm>
          <a:off x="1971310" y="2653294"/>
          <a:ext cx="3096086" cy="9879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Lato" panose="020F0502020204030203" pitchFamily="34" charset="77"/>
            </a:rPr>
            <a:t>Promote education prior to enforcement for key stakeholders (ongoing)</a:t>
          </a:r>
        </a:p>
      </dsp:txBody>
      <dsp:txXfrm>
        <a:off x="1971310" y="2653294"/>
        <a:ext cx="3096086" cy="987919"/>
      </dsp:txXfrm>
    </dsp:sp>
    <dsp:sp modelId="{020D0EC0-4B88-4B0A-A0F0-143249C13DE7}">
      <dsp:nvSpPr>
        <dsp:cNvPr id="0" name=""/>
        <dsp:cNvSpPr/>
      </dsp:nvSpPr>
      <dsp:spPr>
        <a:xfrm>
          <a:off x="3519353" y="1922677"/>
          <a:ext cx="0" cy="269174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8D1FE-6329-481F-8E3C-2FB6F3CD7F26}">
      <dsp:nvSpPr>
        <dsp:cNvPr id="0" name=""/>
        <dsp:cNvSpPr/>
      </dsp:nvSpPr>
      <dsp:spPr>
        <a:xfrm rot="2700000">
          <a:off x="1730304" y="1892767"/>
          <a:ext cx="59819" cy="598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3A75BD-6FDF-493A-8DDB-819C3F6251F8}">
      <dsp:nvSpPr>
        <dsp:cNvPr id="0" name=""/>
        <dsp:cNvSpPr/>
      </dsp:nvSpPr>
      <dsp:spPr>
        <a:xfrm rot="2700000">
          <a:off x="3489444" y="1892767"/>
          <a:ext cx="59819" cy="598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CD80A-93F1-424C-BD2F-9BEF74EBCD88}">
      <dsp:nvSpPr>
        <dsp:cNvPr id="0" name=""/>
        <dsp:cNvSpPr/>
      </dsp:nvSpPr>
      <dsp:spPr>
        <a:xfrm>
          <a:off x="3730450" y="1192060"/>
          <a:ext cx="3096086" cy="461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520" tIns="96520" rIns="96520" bIns="9652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900" kern="1200">
              <a:latin typeface="Calibri Light" panose="020F0302020204030204"/>
            </a:rPr>
            <a:t>October</a:t>
          </a:r>
          <a:endParaRPr lang="en-US" sz="1900" kern="1200"/>
        </a:p>
      </dsp:txBody>
      <dsp:txXfrm>
        <a:off x="3730450" y="1192060"/>
        <a:ext cx="3096086" cy="461442"/>
      </dsp:txXfrm>
    </dsp:sp>
    <dsp:sp modelId="{5142ABE7-8DD9-44B4-9DF6-8F127E863E48}">
      <dsp:nvSpPr>
        <dsp:cNvPr id="0" name=""/>
        <dsp:cNvSpPr/>
      </dsp:nvSpPr>
      <dsp:spPr>
        <a:xfrm>
          <a:off x="3730450" y="745"/>
          <a:ext cx="3096086" cy="11913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Lato" panose="020F0502020204030203" pitchFamily="34" charset="77"/>
            </a:rPr>
            <a:t>Complete onboarding of regional compliance inspection positions and financial auditing positions. </a:t>
          </a:r>
        </a:p>
      </dsp:txBody>
      <dsp:txXfrm>
        <a:off x="3730450" y="745"/>
        <a:ext cx="3096086" cy="1191315"/>
      </dsp:txXfrm>
    </dsp:sp>
    <dsp:sp modelId="{CAB14353-3578-4398-AE1A-80BEB7E24583}">
      <dsp:nvSpPr>
        <dsp:cNvPr id="0" name=""/>
        <dsp:cNvSpPr/>
      </dsp:nvSpPr>
      <dsp:spPr>
        <a:xfrm>
          <a:off x="5278494" y="1653502"/>
          <a:ext cx="0" cy="269174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BAE647-0B47-42CF-AD78-7246CEC0063B}">
      <dsp:nvSpPr>
        <dsp:cNvPr id="0" name=""/>
        <dsp:cNvSpPr/>
      </dsp:nvSpPr>
      <dsp:spPr>
        <a:xfrm>
          <a:off x="5489590" y="2191852"/>
          <a:ext cx="3096086" cy="461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520" tIns="96520" rIns="96520" bIns="9652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900" kern="1200">
              <a:latin typeface="Calibri Light" panose="020F0302020204030204"/>
            </a:rPr>
            <a:t>November</a:t>
          </a:r>
          <a:endParaRPr lang="en-US" sz="1900" kern="1200"/>
        </a:p>
      </dsp:txBody>
      <dsp:txXfrm>
        <a:off x="5489590" y="2191852"/>
        <a:ext cx="3096086" cy="461442"/>
      </dsp:txXfrm>
    </dsp:sp>
    <dsp:sp modelId="{EAAA914E-128A-40E7-9E93-7FC6CBEEBD11}">
      <dsp:nvSpPr>
        <dsp:cNvPr id="0" name=""/>
        <dsp:cNvSpPr/>
      </dsp:nvSpPr>
      <dsp:spPr>
        <a:xfrm>
          <a:off x="5489590" y="2653294"/>
          <a:ext cx="3096086" cy="7554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Lato" panose="020F0502020204030203" pitchFamily="34" charset="77"/>
              <a:ea typeface="Open Sans" panose="020B0606030504020204" pitchFamily="34" charset="0"/>
              <a:cs typeface="Open Sans" panose="020B0606030504020204" pitchFamily="34" charset="0"/>
            </a:rPr>
            <a:t>Onboard special investigations unit </a:t>
          </a:r>
        </a:p>
      </dsp:txBody>
      <dsp:txXfrm>
        <a:off x="5489590" y="2653294"/>
        <a:ext cx="3096086" cy="755468"/>
      </dsp:txXfrm>
    </dsp:sp>
    <dsp:sp modelId="{366B169C-2D68-4841-B19E-F2B254FDEE4B}">
      <dsp:nvSpPr>
        <dsp:cNvPr id="0" name=""/>
        <dsp:cNvSpPr/>
      </dsp:nvSpPr>
      <dsp:spPr>
        <a:xfrm>
          <a:off x="7037634" y="1922677"/>
          <a:ext cx="0" cy="269174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48B655-1FD8-4D4D-9A7F-E1FC1834C395}">
      <dsp:nvSpPr>
        <dsp:cNvPr id="0" name=""/>
        <dsp:cNvSpPr/>
      </dsp:nvSpPr>
      <dsp:spPr>
        <a:xfrm rot="2700000">
          <a:off x="5248584" y="1892767"/>
          <a:ext cx="59819" cy="598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ACF164-19C6-4D4B-8806-4A6E7BE4D277}">
      <dsp:nvSpPr>
        <dsp:cNvPr id="0" name=""/>
        <dsp:cNvSpPr/>
      </dsp:nvSpPr>
      <dsp:spPr>
        <a:xfrm rot="2700000">
          <a:off x="7007724" y="1892767"/>
          <a:ext cx="59819" cy="598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 xmlns="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 xmlns="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57696-D226-C34D-81E9-D0CCBF243142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FD9C9-AE4C-3745-8E8B-7D3A28443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24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8DB6D-DAAF-244E-A30A-E77686E5BEAD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4110B-D5E7-F34F-96F8-98FE7AF4A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30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054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8F0B7-BFA6-7D31-109B-62ED0EEBA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2D7404-ED56-2D17-557B-1C1685FFE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2C2EC7-3505-DD53-12A6-78B15E14FF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495B94-EEBE-917A-D763-4564D1220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05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109B-F7D5-1671-6420-C84B04291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546DB4-4F49-EFC0-270E-25E1B2B864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8518E6-388D-D086-7688-77684F231C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>
                <a:latin typeface="Lato" panose="020F0502020204030203" pitchFamily="34" charset="77"/>
              </a:rPr>
              <a:t>Law enforcement education </a:t>
            </a:r>
          </a:p>
          <a:p>
            <a:pPr lvl="0"/>
            <a:r>
              <a:rPr lang="en-US">
                <a:latin typeface="Lato" panose="020F0502020204030203" pitchFamily="34" charset="77"/>
              </a:rPr>
              <a:t>Retailers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C6C39-2B78-ACDE-6001-A759B16009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80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02408-8AA0-A0B0-2CAD-530AAE466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78B7F4-E7C9-33E7-A66F-B4C1572F63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DC95E2-22D2-D77C-7405-87F9FC731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B62ED-69E8-E6F7-27C8-8E4AD042E9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4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5DE1C-9B99-1B07-E6A0-7E1CB6EDD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D3D75-B76D-D1C3-005A-B344F69B7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2A9F04-3726-A51E-EC85-F7B600F95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Proactive messaging ahead of the start of sales (esp. youth prevention)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6BEF7-4EC1-5558-502C-B52F63BF6C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69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18E3A-B792-B19C-886A-F55975645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2AB2AF-7990-F628-AD64-A6A308E868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5E7FA4-A080-9904-9D9A-BFAE54FFF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campaign will also work in tandem with our retail education campaign in the spring to ensure message consistency around public safety.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754BA-5A28-DC79-759B-A6A52EEAB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76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194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00F91-65C3-8FC7-F1E3-B25880342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3F5504-C0C7-79E0-EDC7-82FAA1FDF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0F27FE-A08F-FF1B-5D7A-1D01DCDBF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Comment on Board &amp; CEO vacancy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167B3-C4F8-58B9-6FF3-239CA675E9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243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D4638-BAC7-869B-F31D-477136609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6DB411-D48D-3315-EBA7-4FE98DD01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6BF28-180C-390D-E661-E59059CDA3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 of the 22 haven’t started yet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F37CF-C467-35A5-9D06-E2BF952C25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153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4C629-952B-C32F-439C-1E9731939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F0C40B-5043-DAD5-D258-DC3274FA88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EBB368-12D5-9D99-2953-05DDD44818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10BAA-3766-64C4-D7D5-8169A89B1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87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762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E2697-A9CC-76F5-5C38-6C41F7101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204881-1BB2-0D28-3E08-C9A36B12D0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FC82DF-0F30-36B8-7C80-DA4CAE3B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6A649-B299-711E-6930-79AA7C2B5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17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66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3B90E-5584-B4E5-77C7-8BAC7EF91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6EDEBA-B481-2962-F25C-535940157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DC79B3-CF7A-9A94-9E00-07BA30018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A9F72E-F6CD-BAF3-5AE6-5FDAA41C9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04110B-D5E7-F34F-96F8-98FE7AF4AA0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86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89150" y="2557915"/>
            <a:ext cx="4399723" cy="939041"/>
          </a:xfrm>
          <a:solidFill>
            <a:schemeClr val="accent1"/>
          </a:solidFill>
        </p:spPr>
        <p:txBody>
          <a:bodyPr anchor="b"/>
          <a:lstStyle>
            <a:lvl1pPr algn="r">
              <a:defRPr sz="6000" b="1" i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Title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89150" y="3500161"/>
            <a:ext cx="4399723" cy="50613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90" y="15078583"/>
            <a:ext cx="3694059" cy="37000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76" y="13007258"/>
            <a:ext cx="3694059" cy="37000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89" y="10956061"/>
            <a:ext cx="3694059" cy="370004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76" y="8884736"/>
            <a:ext cx="3694059" cy="370004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0333659" y="4006297"/>
            <a:ext cx="1455214" cy="254112"/>
          </a:xfrm>
        </p:spPr>
        <p:txBody>
          <a:bodyPr>
            <a:normAutofit/>
          </a:bodyPr>
          <a:lstStyle>
            <a:lvl1pPr marL="0" indent="0" algn="r">
              <a:buNone/>
              <a:defRPr sz="1400" spc="20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Date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11617"/>
            <a:ext cx="1260574" cy="524828"/>
          </a:xfrm>
          <a:prstGeom prst="rect">
            <a:avLst/>
          </a:prstGeom>
        </p:spPr>
      </p:pic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37764" y="216516"/>
            <a:ext cx="1051109" cy="365125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alphaModFix amt="21000"/>
          </a:blip>
          <a:stretch>
            <a:fillRect/>
          </a:stretch>
        </p:blipFill>
        <p:spPr>
          <a:xfrm>
            <a:off x="-8229317" y="-515937"/>
            <a:ext cx="15258251" cy="1517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34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 userDrawn="1"/>
        </p:nvSpPr>
        <p:spPr>
          <a:xfrm rot="10800000">
            <a:off x="-18617" y="680064"/>
            <a:ext cx="11807490" cy="7432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itle 1"/>
          <p:cNvSpPr>
            <a:spLocks noGrp="1"/>
          </p:cNvSpPr>
          <p:nvPr>
            <p:ph type="title" hasCustomPrompt="1"/>
          </p:nvPr>
        </p:nvSpPr>
        <p:spPr>
          <a:xfrm>
            <a:off x="1322774" y="837084"/>
            <a:ext cx="10306974" cy="429211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4000" b="1" i="0" baseline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Context Slide</a:t>
            </a:r>
          </a:p>
        </p:txBody>
      </p:sp>
      <p:sp>
        <p:nvSpPr>
          <p:cNvPr id="6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37764" y="204971"/>
            <a:ext cx="1051109" cy="36512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F495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alphaModFix amt="7000"/>
          </a:blip>
          <a:srcRect l="63045" t="53536" b="12442"/>
          <a:stretch/>
        </p:blipFill>
        <p:spPr>
          <a:xfrm>
            <a:off x="0" y="0"/>
            <a:ext cx="2414257" cy="221004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6FDB5EC-EC85-A9FB-AA97-D63FFAA6129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8150" y="2337775"/>
            <a:ext cx="5556739" cy="36831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-228600">
              <a:buClr>
                <a:schemeClr val="bg1">
                  <a:lumMod val="75000"/>
                </a:schemeClr>
              </a:buClr>
              <a:buFont typeface="Trade Gothic Next" panose="020B0503040303020004" pitchFamily="34" charset="0"/>
              <a:buChar char="–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8DE5-E4FA-1C0E-F6E4-649E52A1B6C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98223" y="2337775"/>
            <a:ext cx="5556739" cy="36831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-228600">
              <a:buClr>
                <a:schemeClr val="bg1">
                  <a:lumMod val="75000"/>
                </a:schemeClr>
              </a:buClr>
              <a:buFont typeface="Trade Gothic Next" panose="020B0503040303020004" pitchFamily="34" charset="0"/>
              <a:buChar char="–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B8DDAE37-0F2B-4234-E270-6E22DD2912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8149" y="6371290"/>
            <a:ext cx="10010867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B7D2DB9-8015-2DC9-CA27-D0D1EC17469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322773" y="1484554"/>
            <a:ext cx="10532921" cy="7218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Clr>
                <a:schemeClr val="bg1">
                  <a:lumMod val="75000"/>
                </a:schemeClr>
              </a:buClr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Clr>
                <a:schemeClr val="bg1">
                  <a:lumMod val="75000"/>
                </a:schemeClr>
              </a:buClr>
              <a:buFont typeface="Trade Gothic Next" panose="020B05030403030200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8BBA01-BB53-71B1-0B77-BABAFDDF17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68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Intr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55574" y="2539159"/>
            <a:ext cx="9595967" cy="1373155"/>
          </a:xfr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>
                <a:solidFill>
                  <a:schemeClr val="accent1"/>
                </a:solidFill>
                <a:latin typeface="+mj-lt"/>
                <a:ea typeface="Open Sans Semibold" charset="0"/>
                <a:cs typeface="Open Sans Semibold" charset="0"/>
              </a:defRPr>
            </a:lvl1pPr>
          </a:lstStyle>
          <a:p>
            <a:pPr lvl="0"/>
            <a:r>
              <a:rPr lang="en-US"/>
              <a:t>Section Divider</a:t>
            </a:r>
            <a:br>
              <a:rPr lang="en-US"/>
            </a:br>
            <a:r>
              <a:rPr lang="en-US"/>
              <a:t>Slide Title Text</a:t>
            </a:r>
          </a:p>
        </p:txBody>
      </p:sp>
      <p:sp>
        <p:nvSpPr>
          <p:cNvPr id="22" name="Text Placeholder 50"/>
          <p:cNvSpPr>
            <a:spLocks noGrp="1"/>
          </p:cNvSpPr>
          <p:nvPr>
            <p:ph type="body" sz="quarter" idx="17" hasCustomPrompt="1"/>
          </p:nvPr>
        </p:nvSpPr>
        <p:spPr>
          <a:xfrm>
            <a:off x="2355575" y="3932192"/>
            <a:ext cx="9595967" cy="525056"/>
          </a:xfrm>
        </p:spPr>
        <p:txBody>
          <a:bodyPr>
            <a:noAutofit/>
          </a:bodyPr>
          <a:lstStyle>
            <a:lvl1pPr marL="0" indent="0" algn="r">
              <a:buSzPct val="50000"/>
              <a:buFont typeface="Wingdings" charset="2"/>
              <a:buNone/>
              <a:defRPr sz="2400" b="0" i="1" spc="30" baseline="0">
                <a:solidFill>
                  <a:schemeClr val="accent1"/>
                </a:solidFill>
                <a:latin typeface="+mj-lt"/>
                <a:ea typeface="Open Sans" charset="0"/>
                <a:cs typeface="Open Sans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Subtext</a:t>
            </a:r>
          </a:p>
        </p:txBody>
      </p:sp>
      <p:sp>
        <p:nvSpPr>
          <p:cNvPr id="7" name="Rectangle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147155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8C19A5-1EB7-3BEE-5EFC-B37C826BDF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1000"/>
          </a:blip>
          <a:srcRect l="1329" t="-152" r="-1449" b="152"/>
          <a:stretch>
            <a:fillRect/>
          </a:stretch>
        </p:blipFill>
        <p:spPr>
          <a:xfrm>
            <a:off x="0" y="0"/>
            <a:ext cx="1492250" cy="6858000"/>
          </a:xfrm>
          <a:prstGeom prst="rect">
            <a:avLst/>
          </a:prstGeom>
        </p:spPr>
      </p:pic>
      <p:pic>
        <p:nvPicPr>
          <p:cNvPr id="34" name="Picture 3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7764" y="204971"/>
            <a:ext cx="1051109" cy="365125"/>
          </a:xfrm>
          <a:noFill/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25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0"/>
            <a:ext cx="147155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26941" y="2620822"/>
            <a:ext cx="4824600" cy="1373155"/>
          </a:xfr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>
                <a:solidFill>
                  <a:schemeClr val="accent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pPr lvl="0"/>
            <a:r>
              <a:rPr lang="en-US"/>
              <a:t>Section Divider</a:t>
            </a:r>
            <a:br>
              <a:rPr lang="en-US"/>
            </a:br>
            <a:r>
              <a:rPr lang="en-US"/>
              <a:t>Slide Title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37764" y="204971"/>
            <a:ext cx="1051109" cy="365125"/>
          </a:xfrm>
          <a:noFill/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Text Placeholder 50"/>
          <p:cNvSpPr>
            <a:spLocks noGrp="1"/>
          </p:cNvSpPr>
          <p:nvPr>
            <p:ph type="body" sz="quarter" idx="17" hasCustomPrompt="1"/>
          </p:nvPr>
        </p:nvSpPr>
        <p:spPr>
          <a:xfrm>
            <a:off x="9974536" y="3993977"/>
            <a:ext cx="1977005" cy="314384"/>
          </a:xfrm>
        </p:spPr>
        <p:txBody>
          <a:bodyPr>
            <a:noAutofit/>
          </a:bodyPr>
          <a:lstStyle>
            <a:lvl1pPr marL="0" indent="0" algn="r">
              <a:buSzPct val="50000"/>
              <a:buFont typeface="Wingdings" charset="2"/>
              <a:buNone/>
              <a:defRPr sz="2000" b="0" i="1" spc="30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Subtext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153" y="13651235"/>
            <a:ext cx="2750815" cy="275527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99" y="12161096"/>
            <a:ext cx="2750815" cy="275527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351" y="12161095"/>
            <a:ext cx="2750815" cy="275527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 rotWithShape="1">
          <a:blip r:embed="rId4">
            <a:alphaModFix amt="21000"/>
          </a:blip>
          <a:srcRect l="46596" t="37412" r="33481" b="18257"/>
          <a:stretch/>
        </p:blipFill>
        <p:spPr>
          <a:xfrm>
            <a:off x="-799423" y="-10391"/>
            <a:ext cx="3099661" cy="6858000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8C90EA2-E3B3-9380-BE86-85A9E1A9E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63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ontent Placeholder 2"/>
          <p:cNvSpPr>
            <a:spLocks noGrp="1"/>
          </p:cNvSpPr>
          <p:nvPr>
            <p:ph idx="15" hasCustomPrompt="1"/>
          </p:nvPr>
        </p:nvSpPr>
        <p:spPr>
          <a:xfrm>
            <a:off x="630316" y="2854618"/>
            <a:ext cx="1473025" cy="342056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Agenda 1:</a:t>
            </a:r>
          </a:p>
        </p:txBody>
      </p:sp>
      <p:sp>
        <p:nvSpPr>
          <p:cNvPr id="41" name="Text Placeholder 37"/>
          <p:cNvSpPr>
            <a:spLocks noGrp="1"/>
          </p:cNvSpPr>
          <p:nvPr>
            <p:ph type="body" sz="quarter" idx="16" hasCustomPrompt="1"/>
          </p:nvPr>
        </p:nvSpPr>
        <p:spPr>
          <a:xfrm>
            <a:off x="630319" y="3441045"/>
            <a:ext cx="1993310" cy="1693797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1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lvl="0"/>
            <a:endParaRPr lang="en-US"/>
          </a:p>
        </p:txBody>
      </p:sp>
      <p:sp>
        <p:nvSpPr>
          <p:cNvPr id="42" name="Content Placeholder 2"/>
          <p:cNvSpPr>
            <a:spLocks noGrp="1"/>
          </p:cNvSpPr>
          <p:nvPr>
            <p:ph idx="17" hasCustomPrompt="1"/>
          </p:nvPr>
        </p:nvSpPr>
        <p:spPr>
          <a:xfrm>
            <a:off x="630316" y="2616875"/>
            <a:ext cx="1275969" cy="237743"/>
          </a:xfrm>
        </p:spPr>
        <p:txBody>
          <a:bodyPr>
            <a:normAutofit/>
          </a:bodyPr>
          <a:lstStyle>
            <a:lvl1pPr marL="0" indent="0">
              <a:buNone/>
              <a:defRPr sz="1400" b="0" i="1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cxnSp>
        <p:nvCxnSpPr>
          <p:cNvPr id="43" name="Straight Connector 42"/>
          <p:cNvCxnSpPr/>
          <p:nvPr userDrawn="1"/>
        </p:nvCxnSpPr>
        <p:spPr>
          <a:xfrm>
            <a:off x="3059369" y="2619632"/>
            <a:ext cx="0" cy="424112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ontent Placeholder 2"/>
          <p:cNvSpPr>
            <a:spLocks noGrp="1"/>
          </p:cNvSpPr>
          <p:nvPr>
            <p:ph idx="18" hasCustomPrompt="1"/>
          </p:nvPr>
        </p:nvSpPr>
        <p:spPr>
          <a:xfrm>
            <a:off x="3465094" y="2854618"/>
            <a:ext cx="1410082" cy="342056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Agenda 2:</a:t>
            </a:r>
          </a:p>
        </p:txBody>
      </p:sp>
      <p:sp>
        <p:nvSpPr>
          <p:cNvPr id="46" name="Content Placeholder 2"/>
          <p:cNvSpPr>
            <a:spLocks noGrp="1"/>
          </p:cNvSpPr>
          <p:nvPr>
            <p:ph idx="20" hasCustomPrompt="1"/>
          </p:nvPr>
        </p:nvSpPr>
        <p:spPr>
          <a:xfrm>
            <a:off x="3465094" y="2616875"/>
            <a:ext cx="1275969" cy="237743"/>
          </a:xfrm>
        </p:spPr>
        <p:txBody>
          <a:bodyPr>
            <a:normAutofit/>
          </a:bodyPr>
          <a:lstStyle>
            <a:lvl1pPr marL="0" indent="0">
              <a:buNone/>
              <a:defRPr sz="1400" b="0" i="1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47" name="Text Placeholder 37"/>
          <p:cNvSpPr>
            <a:spLocks noGrp="1"/>
          </p:cNvSpPr>
          <p:nvPr>
            <p:ph type="body" sz="quarter" idx="21" hasCustomPrompt="1"/>
          </p:nvPr>
        </p:nvSpPr>
        <p:spPr>
          <a:xfrm>
            <a:off x="3465094" y="3441045"/>
            <a:ext cx="2008001" cy="1693797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1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lvl="0"/>
            <a:endParaRPr lang="en-US"/>
          </a:p>
        </p:txBody>
      </p:sp>
      <p:sp>
        <p:nvSpPr>
          <p:cNvPr id="50" name="Content Placeholder 2"/>
          <p:cNvSpPr>
            <a:spLocks noGrp="1"/>
          </p:cNvSpPr>
          <p:nvPr>
            <p:ph idx="22" hasCustomPrompt="1"/>
          </p:nvPr>
        </p:nvSpPr>
        <p:spPr>
          <a:xfrm>
            <a:off x="6410022" y="2854618"/>
            <a:ext cx="1410082" cy="342056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Agenda 3:</a:t>
            </a:r>
          </a:p>
        </p:txBody>
      </p:sp>
      <p:sp>
        <p:nvSpPr>
          <p:cNvPr id="51" name="Content Placeholder 2"/>
          <p:cNvSpPr>
            <a:spLocks noGrp="1"/>
          </p:cNvSpPr>
          <p:nvPr>
            <p:ph idx="23" hasCustomPrompt="1"/>
          </p:nvPr>
        </p:nvSpPr>
        <p:spPr>
          <a:xfrm>
            <a:off x="6410022" y="2616875"/>
            <a:ext cx="1275969" cy="237743"/>
          </a:xfrm>
        </p:spPr>
        <p:txBody>
          <a:bodyPr>
            <a:normAutofit/>
          </a:bodyPr>
          <a:lstStyle>
            <a:lvl1pPr marL="0" indent="0">
              <a:buNone/>
              <a:defRPr sz="1400" b="0" i="1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52" name="Text Placeholder 37"/>
          <p:cNvSpPr>
            <a:spLocks noGrp="1"/>
          </p:cNvSpPr>
          <p:nvPr>
            <p:ph type="body" sz="quarter" idx="24" hasCustomPrompt="1"/>
          </p:nvPr>
        </p:nvSpPr>
        <p:spPr>
          <a:xfrm>
            <a:off x="6410022" y="3441045"/>
            <a:ext cx="2008001" cy="1693797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1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lvl="0"/>
            <a:endParaRPr lang="en-US"/>
          </a:p>
        </p:txBody>
      </p:sp>
      <p:sp>
        <p:nvSpPr>
          <p:cNvPr id="55" name="Content Placeholder 2"/>
          <p:cNvSpPr>
            <a:spLocks noGrp="1"/>
          </p:cNvSpPr>
          <p:nvPr>
            <p:ph idx="25" hasCustomPrompt="1"/>
          </p:nvPr>
        </p:nvSpPr>
        <p:spPr>
          <a:xfrm>
            <a:off x="9308889" y="2856137"/>
            <a:ext cx="1410082" cy="342056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Agenda 4:</a:t>
            </a:r>
          </a:p>
        </p:txBody>
      </p:sp>
      <p:sp>
        <p:nvSpPr>
          <p:cNvPr id="56" name="Content Placeholder 2"/>
          <p:cNvSpPr>
            <a:spLocks noGrp="1"/>
          </p:cNvSpPr>
          <p:nvPr>
            <p:ph idx="26" hasCustomPrompt="1"/>
          </p:nvPr>
        </p:nvSpPr>
        <p:spPr>
          <a:xfrm>
            <a:off x="9308889" y="2616875"/>
            <a:ext cx="1275969" cy="237743"/>
          </a:xfrm>
        </p:spPr>
        <p:txBody>
          <a:bodyPr>
            <a:normAutofit/>
          </a:bodyPr>
          <a:lstStyle>
            <a:lvl1pPr marL="0" indent="0">
              <a:buNone/>
              <a:defRPr sz="1400" b="0" i="1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Time</a:t>
            </a:r>
          </a:p>
        </p:txBody>
      </p:sp>
      <p:sp>
        <p:nvSpPr>
          <p:cNvPr id="57" name="Text Placeholder 37"/>
          <p:cNvSpPr>
            <a:spLocks noGrp="1"/>
          </p:cNvSpPr>
          <p:nvPr>
            <p:ph type="body" sz="quarter" idx="27" hasCustomPrompt="1"/>
          </p:nvPr>
        </p:nvSpPr>
        <p:spPr>
          <a:xfrm>
            <a:off x="9308889" y="3441045"/>
            <a:ext cx="2008001" cy="1693797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1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lvl="0"/>
            <a:endParaRPr lang="en-US"/>
          </a:p>
        </p:txBody>
      </p:sp>
      <p:sp>
        <p:nvSpPr>
          <p:cNvPr id="97" name="Rectangle 96"/>
          <p:cNvSpPr/>
          <p:nvPr userDrawn="1"/>
        </p:nvSpPr>
        <p:spPr>
          <a:xfrm rot="10800000">
            <a:off x="-18617" y="671232"/>
            <a:ext cx="7022878" cy="7432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itle 1"/>
          <p:cNvSpPr>
            <a:spLocks noGrp="1"/>
          </p:cNvSpPr>
          <p:nvPr>
            <p:ph type="title" hasCustomPrompt="1"/>
          </p:nvPr>
        </p:nvSpPr>
        <p:spPr>
          <a:xfrm>
            <a:off x="3024624" y="838643"/>
            <a:ext cx="3350653" cy="429211"/>
          </a:xfrm>
        </p:spPr>
        <p:txBody>
          <a:bodyPr>
            <a:no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Agenda Slide</a:t>
            </a:r>
          </a:p>
        </p:txBody>
      </p:sp>
      <p:pic>
        <p:nvPicPr>
          <p:cNvPr id="109" name="Picture 108"/>
          <p:cNvPicPr>
            <a:picLocks noChangeAspect="1"/>
          </p:cNvPicPr>
          <p:nvPr userDrawn="1"/>
        </p:nvPicPr>
        <p:blipFill rotWithShape="1">
          <a:blip r:embed="rId2">
            <a:alphaModFix amt="7000"/>
          </a:blip>
          <a:srcRect l="63045" t="31446" b="12442"/>
          <a:stretch/>
        </p:blipFill>
        <p:spPr>
          <a:xfrm>
            <a:off x="-18617" y="-158262"/>
            <a:ext cx="2414257" cy="3645019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  <p:sp>
        <p:nvSpPr>
          <p:cNvPr id="1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37764" y="204971"/>
            <a:ext cx="1051109" cy="36512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5970819" y="2619632"/>
            <a:ext cx="0" cy="424112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8845693" y="2616875"/>
            <a:ext cx="0" cy="424112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CB16FE4-7AF7-8F3A-9FA9-D91E5A49D2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3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 userDrawn="1"/>
        </p:nvPicPr>
        <p:blipFill rotWithShape="1">
          <a:blip r:embed="rId2">
            <a:alphaModFix amt="21000"/>
          </a:blip>
          <a:srcRect l="58096" t="56630" r="32446" b="-1093"/>
          <a:stretch/>
        </p:blipFill>
        <p:spPr>
          <a:xfrm>
            <a:off x="-2700699" y="0"/>
            <a:ext cx="1471554" cy="6878462"/>
          </a:xfrm>
          <a:prstGeom prst="rect">
            <a:avLst/>
          </a:prstGeom>
        </p:spPr>
      </p:pic>
      <p:sp>
        <p:nvSpPr>
          <p:cNvPr id="21" name="Picture Placeholder 20"/>
          <p:cNvSpPr>
            <a:spLocks noGrp="1"/>
          </p:cNvSpPr>
          <p:nvPr>
            <p:ph type="pic" sz="quarter" idx="29"/>
          </p:nvPr>
        </p:nvSpPr>
        <p:spPr>
          <a:xfrm>
            <a:off x="723455" y="1756909"/>
            <a:ext cx="3988605" cy="4383088"/>
          </a:xfrm>
        </p:spPr>
        <p:txBody>
          <a:bodyPr/>
          <a:lstStyle/>
          <a:p>
            <a:endParaRPr lang="en-US"/>
          </a:p>
        </p:txBody>
      </p:sp>
      <p:sp>
        <p:nvSpPr>
          <p:cNvPr id="51" name="Rectangle 50"/>
          <p:cNvSpPr/>
          <p:nvPr userDrawn="1"/>
        </p:nvSpPr>
        <p:spPr>
          <a:xfrm rot="10800000">
            <a:off x="-18617" y="680064"/>
            <a:ext cx="7022878" cy="7432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itle 1"/>
          <p:cNvSpPr>
            <a:spLocks noGrp="1"/>
          </p:cNvSpPr>
          <p:nvPr>
            <p:ph type="title" hasCustomPrompt="1"/>
          </p:nvPr>
        </p:nvSpPr>
        <p:spPr>
          <a:xfrm>
            <a:off x="2978466" y="837084"/>
            <a:ext cx="3422187" cy="429211"/>
          </a:xfrm>
        </p:spPr>
        <p:txBody>
          <a:bodyPr>
            <a:no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Context Slide</a:t>
            </a:r>
          </a:p>
        </p:txBody>
      </p:sp>
      <p:sp>
        <p:nvSpPr>
          <p:cNvPr id="55" name="Picture Placeholder 20"/>
          <p:cNvSpPr>
            <a:spLocks noGrp="1"/>
          </p:cNvSpPr>
          <p:nvPr>
            <p:ph type="pic" sz="quarter" idx="30"/>
          </p:nvPr>
        </p:nvSpPr>
        <p:spPr>
          <a:xfrm>
            <a:off x="5088842" y="1756909"/>
            <a:ext cx="3988605" cy="4383088"/>
          </a:xfrm>
        </p:spPr>
        <p:txBody>
          <a:bodyPr/>
          <a:lstStyle/>
          <a:p>
            <a:endParaRPr lang="en-US"/>
          </a:p>
        </p:txBody>
      </p:sp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  <p:sp>
        <p:nvSpPr>
          <p:cNvPr id="6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37764" y="204971"/>
            <a:ext cx="1051109" cy="36512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>
            <a:alphaModFix amt="7000"/>
          </a:blip>
          <a:srcRect l="63045" t="31446" b="12442"/>
          <a:stretch/>
        </p:blipFill>
        <p:spPr>
          <a:xfrm>
            <a:off x="-18617" y="-158262"/>
            <a:ext cx="2414257" cy="3645019"/>
          </a:xfrm>
          <a:prstGeom prst="rect">
            <a:avLst/>
          </a:prstGeom>
        </p:spPr>
      </p:pic>
      <p:sp>
        <p:nvSpPr>
          <p:cNvPr id="11" name="Text Placeholder 37"/>
          <p:cNvSpPr>
            <a:spLocks noGrp="1"/>
          </p:cNvSpPr>
          <p:nvPr>
            <p:ph type="body" sz="quarter" idx="24" hasCustomPrompt="1"/>
          </p:nvPr>
        </p:nvSpPr>
        <p:spPr>
          <a:xfrm>
            <a:off x="9423056" y="1752889"/>
            <a:ext cx="2008001" cy="134162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1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lvl="0"/>
            <a:endParaRPr lang="en-US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8FDFC29-483A-9C9A-9690-2D5238A50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30673" y="6371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7"/>
          <p:cNvSpPr>
            <a:spLocks noGrp="1"/>
          </p:cNvSpPr>
          <p:nvPr>
            <p:ph type="body" sz="quarter" idx="27" hasCustomPrompt="1"/>
          </p:nvPr>
        </p:nvSpPr>
        <p:spPr>
          <a:xfrm>
            <a:off x="2473895" y="1702907"/>
            <a:ext cx="3432957" cy="395862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1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cxnSp>
        <p:nvCxnSpPr>
          <p:cNvPr id="80" name="Straight Connector 79"/>
          <p:cNvCxnSpPr/>
          <p:nvPr userDrawn="1"/>
        </p:nvCxnSpPr>
        <p:spPr>
          <a:xfrm>
            <a:off x="322107" y="5117902"/>
            <a:ext cx="347352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 userDrawn="1"/>
        </p:nvSpPr>
        <p:spPr>
          <a:xfrm rot="5400000">
            <a:off x="-2703453" y="2703455"/>
            <a:ext cx="6878461" cy="14715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 userDrawn="1"/>
        </p:nvSpPr>
        <p:spPr>
          <a:xfrm>
            <a:off x="1" y="5581322"/>
            <a:ext cx="1471554" cy="12971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/>
          <p:cNvCxnSpPr/>
          <p:nvPr userDrawn="1"/>
        </p:nvCxnSpPr>
        <p:spPr>
          <a:xfrm>
            <a:off x="0" y="5581322"/>
            <a:ext cx="1471554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89"/>
          <p:cNvPicPr>
            <a:picLocks noChangeAspect="1"/>
          </p:cNvPicPr>
          <p:nvPr userDrawn="1"/>
        </p:nvPicPr>
        <p:blipFill rotWithShape="1">
          <a:blip r:embed="rId2">
            <a:alphaModFix amt="21000"/>
          </a:blip>
          <a:srcRect l="45271" t="58624" r="45271" b="5298"/>
          <a:stretch/>
        </p:blipFill>
        <p:spPr>
          <a:xfrm>
            <a:off x="10391" y="-1"/>
            <a:ext cx="1471554" cy="5581322"/>
          </a:xfrm>
          <a:prstGeom prst="rect">
            <a:avLst/>
          </a:prstGeom>
        </p:spPr>
      </p:pic>
      <p:sp>
        <p:nvSpPr>
          <p:cNvPr id="89" name="Title 1"/>
          <p:cNvSpPr>
            <a:spLocks noGrp="1"/>
          </p:cNvSpPr>
          <p:nvPr>
            <p:ph type="title" hasCustomPrompt="1"/>
          </p:nvPr>
        </p:nvSpPr>
        <p:spPr>
          <a:xfrm>
            <a:off x="2344591" y="1059768"/>
            <a:ext cx="3432957" cy="429211"/>
          </a:xfrm>
        </p:spPr>
        <p:txBody>
          <a:bodyPr>
            <a:noAutofit/>
          </a:bodyPr>
          <a:lstStyle>
            <a:lvl1pPr algn="l">
              <a:defRPr sz="3600" b="1" i="0" baseline="0">
                <a:solidFill>
                  <a:schemeClr val="accent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Context Slide</a:t>
            </a:r>
          </a:p>
        </p:txBody>
      </p:sp>
      <p:cxnSp>
        <p:nvCxnSpPr>
          <p:cNvPr id="91" name="Straight Connector 90"/>
          <p:cNvCxnSpPr/>
          <p:nvPr userDrawn="1"/>
        </p:nvCxnSpPr>
        <p:spPr>
          <a:xfrm flipH="1">
            <a:off x="2473895" y="1578851"/>
            <a:ext cx="1321740" cy="11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  <p:sp>
        <p:nvSpPr>
          <p:cNvPr id="100" name="Picture Placeholder 99"/>
          <p:cNvSpPr>
            <a:spLocks noGrp="1"/>
          </p:cNvSpPr>
          <p:nvPr>
            <p:ph type="pic" sz="quarter" idx="28"/>
          </p:nvPr>
        </p:nvSpPr>
        <p:spPr>
          <a:xfrm>
            <a:off x="6567493" y="1702907"/>
            <a:ext cx="4695825" cy="3957637"/>
          </a:xfrm>
        </p:spPr>
        <p:txBody>
          <a:bodyPr/>
          <a:lstStyle/>
          <a:p>
            <a:endParaRPr lang="en-US"/>
          </a:p>
        </p:txBody>
      </p:sp>
      <p:sp>
        <p:nvSpPr>
          <p:cNvPr id="10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37764" y="204971"/>
            <a:ext cx="1051109" cy="36512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9192986" y="7592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DA2B42-39BB-2727-F028-9BAD76364A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7"/>
          <p:cNvSpPr>
            <a:spLocks noGrp="1"/>
          </p:cNvSpPr>
          <p:nvPr>
            <p:ph type="body" sz="quarter" idx="27" hasCustomPrompt="1"/>
          </p:nvPr>
        </p:nvSpPr>
        <p:spPr>
          <a:xfrm>
            <a:off x="2444206" y="4239345"/>
            <a:ext cx="3432957" cy="173443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2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2444206" y="1603242"/>
            <a:ext cx="1473025" cy="342056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Header 2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7" hasCustomPrompt="1"/>
          </p:nvPr>
        </p:nvSpPr>
        <p:spPr>
          <a:xfrm>
            <a:off x="2444206" y="2081597"/>
            <a:ext cx="1275969" cy="237743"/>
          </a:xfrm>
        </p:spPr>
        <p:txBody>
          <a:bodyPr>
            <a:normAutofit/>
          </a:bodyPr>
          <a:lstStyle>
            <a:lvl1pPr marL="0" indent="0">
              <a:buNone/>
              <a:defRPr sz="1400" b="0" i="1" spc="20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Header 3</a:t>
            </a:r>
          </a:p>
        </p:txBody>
      </p:sp>
      <p:sp>
        <p:nvSpPr>
          <p:cNvPr id="18" name="Text Placeholder 37"/>
          <p:cNvSpPr>
            <a:spLocks noGrp="1"/>
          </p:cNvSpPr>
          <p:nvPr>
            <p:ph type="body" sz="quarter" idx="29" hasCustomPrompt="1"/>
          </p:nvPr>
        </p:nvSpPr>
        <p:spPr>
          <a:xfrm>
            <a:off x="2444206" y="2717512"/>
            <a:ext cx="3996299" cy="10522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buClrTx/>
              <a:buSzTx/>
              <a:buFont typeface="Arial"/>
              <a:buNone/>
              <a:tabLst/>
              <a:defRPr lang="en-US" sz="1800" spc="30" baseline="0" smtClean="0">
                <a:solidFill>
                  <a:schemeClr val="accent2">
                    <a:lumMod val="75000"/>
                  </a:schemeClr>
                </a:solidFill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“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”</a:t>
            </a:r>
          </a:p>
        </p:txBody>
      </p:sp>
      <p:sp>
        <p:nvSpPr>
          <p:cNvPr id="19" name="Text Placeholder 37"/>
          <p:cNvSpPr>
            <a:spLocks noGrp="1"/>
          </p:cNvSpPr>
          <p:nvPr>
            <p:ph type="body" sz="quarter" idx="30" hasCustomPrompt="1"/>
          </p:nvPr>
        </p:nvSpPr>
        <p:spPr>
          <a:xfrm>
            <a:off x="7700724" y="898933"/>
            <a:ext cx="3432957" cy="1233441"/>
          </a:xfrm>
        </p:spPr>
        <p:txBody>
          <a:bodyPr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65000"/>
              <a:buFont typeface=".PingFangSC-Regular" charset="-122"/>
              <a:buChar char="◆"/>
              <a:tabLst/>
              <a:defRPr lang="en-US" sz="12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endParaRPr lang="en-US"/>
          </a:p>
        </p:txBody>
      </p:sp>
      <p:sp>
        <p:nvSpPr>
          <p:cNvPr id="22" name="Text Placeholder 37"/>
          <p:cNvSpPr>
            <a:spLocks noGrp="1"/>
          </p:cNvSpPr>
          <p:nvPr>
            <p:ph type="body" sz="quarter" idx="31" hasCustomPrompt="1"/>
          </p:nvPr>
        </p:nvSpPr>
        <p:spPr>
          <a:xfrm>
            <a:off x="7700724" y="2319340"/>
            <a:ext cx="3432957" cy="1233441"/>
          </a:xfrm>
        </p:spPr>
        <p:txBody>
          <a:bodyPr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+mj-lt"/>
              <a:buAutoNum type="romanUcPeriod"/>
              <a:tabLst/>
              <a:defRPr lang="en-US" sz="12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endParaRPr lang="en-US"/>
          </a:p>
        </p:txBody>
      </p:sp>
      <p:sp>
        <p:nvSpPr>
          <p:cNvPr id="24" name="Content Placeholder 2"/>
          <p:cNvSpPr>
            <a:spLocks noGrp="1"/>
          </p:cNvSpPr>
          <p:nvPr>
            <p:ph idx="32" hasCustomPrompt="1"/>
          </p:nvPr>
        </p:nvSpPr>
        <p:spPr>
          <a:xfrm>
            <a:off x="2444206" y="934584"/>
            <a:ext cx="2705311" cy="564118"/>
          </a:xfrm>
        </p:spPr>
        <p:txBody>
          <a:bodyPr>
            <a:noAutofit/>
          </a:bodyPr>
          <a:lstStyle>
            <a:lvl1pPr marL="0" indent="0">
              <a:buNone/>
              <a:defRPr sz="4000" b="1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/>
              <a:t>Header 1</a:t>
            </a:r>
          </a:p>
        </p:txBody>
      </p:sp>
      <p:sp>
        <p:nvSpPr>
          <p:cNvPr id="26" name="Rectangle 25"/>
          <p:cNvSpPr/>
          <p:nvPr userDrawn="1"/>
        </p:nvSpPr>
        <p:spPr>
          <a:xfrm rot="5400000">
            <a:off x="-2703453" y="2703455"/>
            <a:ext cx="6878461" cy="14715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1" y="5581322"/>
            <a:ext cx="1471554" cy="12971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0" y="5581322"/>
            <a:ext cx="1471554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  <p:sp>
        <p:nvSpPr>
          <p:cNvPr id="34" name="Picture Placeholder 20"/>
          <p:cNvSpPr>
            <a:spLocks noGrp="1"/>
          </p:cNvSpPr>
          <p:nvPr>
            <p:ph type="pic" sz="quarter" idx="33"/>
          </p:nvPr>
        </p:nvSpPr>
        <p:spPr>
          <a:xfrm>
            <a:off x="7700724" y="3739747"/>
            <a:ext cx="3432957" cy="2234031"/>
          </a:xfrm>
        </p:spPr>
        <p:txBody>
          <a:bodyPr/>
          <a:lstStyle/>
          <a:p>
            <a:endParaRPr lang="en-US"/>
          </a:p>
        </p:txBody>
      </p:sp>
      <p:sp>
        <p:nvSpPr>
          <p:cNvPr id="3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37764" y="204971"/>
            <a:ext cx="1051109" cy="36512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>
            <a:alphaModFix amt="21000"/>
          </a:blip>
          <a:srcRect l="45271" t="58624" r="45271" b="5298"/>
          <a:stretch/>
        </p:blipFill>
        <p:spPr>
          <a:xfrm>
            <a:off x="10391" y="-1"/>
            <a:ext cx="1471554" cy="5581322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62C7D28-8E35-CE63-2C7D-F98816236A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r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1"/>
          <p:cNvSpPr>
            <a:spLocks noGrp="1"/>
          </p:cNvSpPr>
          <p:nvPr>
            <p:ph type="title" hasCustomPrompt="1"/>
          </p:nvPr>
        </p:nvSpPr>
        <p:spPr>
          <a:xfrm>
            <a:off x="2344591" y="1059768"/>
            <a:ext cx="8918727" cy="429211"/>
          </a:xfrm>
        </p:spPr>
        <p:txBody>
          <a:bodyPr>
            <a:noAutofit/>
          </a:bodyPr>
          <a:lstStyle>
            <a:lvl1pPr algn="l">
              <a:defRPr sz="3600" b="1" i="0" baseline="0">
                <a:solidFill>
                  <a:schemeClr val="accent1"/>
                </a:solidFill>
                <a:latin typeface="+mj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Context Slide</a:t>
            </a:r>
          </a:p>
        </p:txBody>
      </p:sp>
      <p:sp>
        <p:nvSpPr>
          <p:cNvPr id="57" name="Text Placeholder 37"/>
          <p:cNvSpPr>
            <a:spLocks noGrp="1"/>
          </p:cNvSpPr>
          <p:nvPr>
            <p:ph type="body" sz="quarter" idx="27" hasCustomPrompt="1"/>
          </p:nvPr>
        </p:nvSpPr>
        <p:spPr>
          <a:xfrm>
            <a:off x="2473895" y="1702907"/>
            <a:ext cx="3432957" cy="3958624"/>
          </a:xfrm>
        </p:spPr>
        <p:txBody>
          <a:bodyPr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1600" spc="30" baseline="0" smtClean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</p:txBody>
      </p:sp>
      <p:sp>
        <p:nvSpPr>
          <p:cNvPr id="100" name="Picture Placeholder 99"/>
          <p:cNvSpPr>
            <a:spLocks noGrp="1"/>
          </p:cNvSpPr>
          <p:nvPr>
            <p:ph type="pic" sz="quarter" idx="28"/>
          </p:nvPr>
        </p:nvSpPr>
        <p:spPr>
          <a:xfrm>
            <a:off x="6567493" y="1702907"/>
            <a:ext cx="4695825" cy="395763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2" name="Rectangle 8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-2703453" y="2703455"/>
            <a:ext cx="6878461" cy="14715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2473895" y="1590038"/>
            <a:ext cx="132174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  <p:sp>
        <p:nvSpPr>
          <p:cNvPr id="101" name="Slide Number Placeholder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7764" y="204971"/>
            <a:ext cx="1051109" cy="36512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EC79A5-D487-C93F-F92D-EEA3FF61F9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1000"/>
          </a:blip>
          <a:srcRect l="1329" t="-152" r="-1449" b="152"/>
          <a:stretch>
            <a:fillRect/>
          </a:stretch>
        </p:blipFill>
        <p:spPr>
          <a:xfrm>
            <a:off x="0" y="0"/>
            <a:ext cx="149225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FCE215-60A2-4843-3F26-57B0D000A4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5581322"/>
            <a:ext cx="1471555" cy="1297140"/>
            <a:chOff x="0" y="5581322"/>
            <a:chExt cx="1471555" cy="1297140"/>
          </a:xfrm>
        </p:grpSpPr>
        <p:sp>
          <p:nvSpPr>
            <p:cNvPr id="86" name="Rectangle 85"/>
            <p:cNvSpPr/>
            <p:nvPr userDrawn="1"/>
          </p:nvSpPr>
          <p:spPr>
            <a:xfrm>
              <a:off x="1" y="5581322"/>
              <a:ext cx="1471554" cy="12971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/>
            <p:cNvCxnSpPr/>
            <p:nvPr userDrawn="1"/>
          </p:nvCxnSpPr>
          <p:spPr>
            <a:xfrm>
              <a:off x="0" y="5581322"/>
              <a:ext cx="1471554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C603A2D6-725D-C004-84DE-F8A08261AB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131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r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1"/>
          <p:cNvSpPr>
            <a:spLocks noGrp="1"/>
          </p:cNvSpPr>
          <p:nvPr>
            <p:ph type="title" hasCustomPrompt="1"/>
          </p:nvPr>
        </p:nvSpPr>
        <p:spPr>
          <a:xfrm>
            <a:off x="2344591" y="1059768"/>
            <a:ext cx="8898031" cy="429211"/>
          </a:xfrm>
        </p:spPr>
        <p:txBody>
          <a:bodyPr>
            <a:noAutofit/>
          </a:bodyPr>
          <a:lstStyle>
            <a:lvl1pPr algn="l">
              <a:defRPr sz="3600" b="1" i="0" baseline="0">
                <a:solidFill>
                  <a:schemeClr val="accent1"/>
                </a:solidFill>
                <a:latin typeface="+mj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Context Slide</a:t>
            </a:r>
          </a:p>
        </p:txBody>
      </p:sp>
      <p:sp>
        <p:nvSpPr>
          <p:cNvPr id="57" name="Text Placeholder 37"/>
          <p:cNvSpPr>
            <a:spLocks noGrp="1"/>
          </p:cNvSpPr>
          <p:nvPr>
            <p:ph type="body" sz="quarter" idx="27" hasCustomPrompt="1"/>
          </p:nvPr>
        </p:nvSpPr>
        <p:spPr>
          <a:xfrm>
            <a:off x="2473895" y="1702907"/>
            <a:ext cx="8768727" cy="3958624"/>
          </a:xfrm>
        </p:spPr>
        <p:txBody>
          <a:bodyPr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1600" spc="30" baseline="0">
                <a:effectLst/>
              </a:defRPr>
            </a:lvl1pPr>
            <a:lvl2pPr marL="4572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20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r>
              <a:rPr lang="en-US"/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itncidunt</a:t>
            </a:r>
            <a:endParaRPr lang="en-US"/>
          </a:p>
        </p:txBody>
      </p:sp>
      <p:sp>
        <p:nvSpPr>
          <p:cNvPr id="82" name="Rectangle 8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-2703453" y="2703455"/>
            <a:ext cx="6878461" cy="14715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EC79A5-D487-C93F-F92D-EEA3FF61F9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1000"/>
          </a:blip>
          <a:srcRect l="1329" t="-152" r="-1449" b="152"/>
          <a:stretch>
            <a:fillRect/>
          </a:stretch>
        </p:blipFill>
        <p:spPr>
          <a:xfrm>
            <a:off x="0" y="0"/>
            <a:ext cx="1492250" cy="6858000"/>
          </a:xfrm>
          <a:prstGeom prst="rect">
            <a:avLst/>
          </a:prstGeom>
        </p:spPr>
      </p:pic>
      <p:pic>
        <p:nvPicPr>
          <p:cNvPr id="97" name="Picture 9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  <p:sp>
        <p:nvSpPr>
          <p:cNvPr id="101" name="Slide Number Placeholder 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7764" y="204971"/>
            <a:ext cx="1051109" cy="36512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FCE215-60A2-4843-3F26-57B0D000A4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5581322"/>
            <a:ext cx="1471555" cy="1297140"/>
            <a:chOff x="0" y="5581322"/>
            <a:chExt cx="1471555" cy="1297140"/>
          </a:xfrm>
        </p:grpSpPr>
        <p:sp>
          <p:nvSpPr>
            <p:cNvPr id="86" name="Rectangle 85"/>
            <p:cNvSpPr/>
            <p:nvPr userDrawn="1"/>
          </p:nvSpPr>
          <p:spPr>
            <a:xfrm>
              <a:off x="1" y="5581322"/>
              <a:ext cx="1471554" cy="12971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/>
            <p:cNvCxnSpPr/>
            <p:nvPr userDrawn="1"/>
          </p:nvCxnSpPr>
          <p:spPr>
            <a:xfrm>
              <a:off x="0" y="5581322"/>
              <a:ext cx="1471554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971BCA-E6A6-8B39-A27C-C195909049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2473895" y="1590038"/>
            <a:ext cx="132174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C4230A2-C335-4315-4FCA-553B408548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704513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25445" y="2620822"/>
            <a:ext cx="9226096" cy="1373155"/>
          </a:xfr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>
                <a:solidFill>
                  <a:schemeClr val="accent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pPr lvl="0"/>
            <a:r>
              <a:rPr lang="en-US"/>
              <a:t>Section Divider</a:t>
            </a:r>
            <a:br>
              <a:rPr lang="en-US"/>
            </a:br>
            <a:r>
              <a:rPr lang="en-US"/>
              <a:t>Slide Title Text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153" y="13651235"/>
            <a:ext cx="2750815" cy="275527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3199" y="12161096"/>
            <a:ext cx="2750815" cy="275527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0351" y="12161095"/>
            <a:ext cx="2750815" cy="275527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 rotWithShape="1">
          <a:blip r:embed="rId3">
            <a:alphaModFix amt="21000"/>
          </a:blip>
          <a:srcRect l="51734" t="37412" r="33481" b="18257"/>
          <a:stretch/>
        </p:blipFill>
        <p:spPr>
          <a:xfrm>
            <a:off x="0" y="2739"/>
            <a:ext cx="2299317" cy="68552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7167E7-DDBE-19A7-D75F-4BAB3F18EE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99" y="6108824"/>
            <a:ext cx="1260574" cy="52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079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74F34-9822-C242-91CB-4E2188CAD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6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74" r:id="rId4"/>
    <p:sldLayoutId id="2147483673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82653" y="2557915"/>
            <a:ext cx="8106222" cy="939041"/>
          </a:xfrm>
        </p:spPr>
        <p:txBody>
          <a:bodyPr>
            <a:normAutofit fontScale="90000"/>
          </a:bodyPr>
          <a:lstStyle/>
          <a:p>
            <a:r>
              <a:rPr lang="en-US"/>
              <a:t>Cannabis Control Authority Update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08/17/2026</a:t>
            </a:r>
          </a:p>
        </p:txBody>
      </p:sp>
    </p:spTree>
    <p:extLst>
      <p:ext uri="{BB962C8B-B14F-4D97-AF65-F5344CB8AC3E}">
        <p14:creationId xmlns:p14="http://schemas.microsoft.com/office/powerpoint/2010/main" val="69727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4E017-79A2-A31A-7B20-2E8E74A0D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BE6975-0F8B-1C2B-FF2C-846D0DDC6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2A042-0882-FD49-BFC0-2BFF4B6B0D44}" type="slidenum">
              <a:rPr lang="en-US" smtClean="0"/>
              <a:t>10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2DB308-63AE-6664-B858-65514FC5E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082" y="204971"/>
            <a:ext cx="8820174" cy="59193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716B-C818-6080-84BB-6607FB525AF5}"/>
              </a:ext>
            </a:extLst>
          </p:cNvPr>
          <p:cNvSpPr txBox="1"/>
          <p:nvPr/>
        </p:nvSpPr>
        <p:spPr>
          <a:xfrm>
            <a:off x="4139609" y="6262431"/>
            <a:ext cx="3912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Lato" panose="020F0502020204030203" pitchFamily="34" charset="77"/>
              </a:rPr>
              <a:t>https://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  <a:latin typeface="Lato" panose="020F0502020204030203" pitchFamily="34" charset="77"/>
              </a:rPr>
              <a:t>cca.virginia.gov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Lato" panose="020F0502020204030203" pitchFamily="34" charset="77"/>
              </a:rPr>
              <a:t>/data/dashboard</a:t>
            </a:r>
          </a:p>
        </p:txBody>
      </p:sp>
    </p:spTree>
    <p:extLst>
      <p:ext uri="{BB962C8B-B14F-4D97-AF65-F5344CB8AC3E}">
        <p14:creationId xmlns:p14="http://schemas.microsoft.com/office/powerpoint/2010/main" val="361070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4066C-4943-63C6-F76D-F323E8B4E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84996-FD46-1BD8-46EB-8254C7CB6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648" y="2620822"/>
            <a:ext cx="6212895" cy="1373155"/>
          </a:xfrm>
        </p:spPr>
        <p:txBody>
          <a:bodyPr/>
          <a:lstStyle/>
          <a:p>
            <a:r>
              <a:rPr lang="en-US"/>
              <a:t>Retail Market</a:t>
            </a:r>
            <a:br>
              <a:rPr lang="en-US"/>
            </a:br>
            <a:r>
              <a:rPr lang="en-US"/>
              <a:t>Regulations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28C5D-D10E-2016-71E9-A39F085F4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6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A4FFA-E48C-4451-912F-49CAAA15F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DAC34-4B40-CF82-F85B-C6E29A8AB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/>
                <a:cs typeface="Calibri"/>
              </a:rPr>
              <a:t>External Engagement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3578FC-6844-7DF8-FC62-CDB5E5D4728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85712" y="1770162"/>
            <a:ext cx="8797848" cy="3845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Cannabis Public Policy Consulting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Licensing numbers/potential caps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Report required by Enactment Clause #19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Regulatory Input Form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Open from June 30, 2026 to July 21, 2026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Received 704 submissions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Some themes: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Pathways for hemp stakeholders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Support for small businesses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Protection of minors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Reinvestment of revenue for public education </a:t>
            </a:r>
          </a:p>
          <a:p>
            <a:pPr marL="800100" lvl="1" indent="-342900">
              <a:buFont typeface="Arial"/>
              <a:buChar char="•"/>
            </a:pPr>
            <a:r>
              <a:rPr lang="en-US" sz="2200" spc="3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Email</a:t>
            </a:r>
          </a:p>
          <a:p>
            <a:pPr marL="1257300" lvl="2" indent="-342900">
              <a:buFont typeface="Arial"/>
              <a:buChar char="•"/>
            </a:pPr>
            <a:r>
              <a:rPr lang="en-US" sz="2200" spc="30" err="1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rules@cca.virginia.gov</a:t>
            </a:r>
            <a:endParaRPr lang="en-US" sz="2200" spc="3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514350" indent="-342900"/>
            <a:endParaRPr lang="en-US" sz="28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pPr marL="800100" lvl="1" indent="-342900"/>
            <a:endParaRPr lang="en-US" sz="24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endParaRPr lang="en-US" sz="2800">
              <a:latin typeface="Calibri"/>
              <a:ea typeface="Calibri"/>
              <a:cs typeface="Calibri"/>
            </a:endParaRPr>
          </a:p>
          <a:p>
            <a:endParaRPr lang="en-US">
              <a:ea typeface="Lato"/>
              <a:cs typeface="La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31E4E-A47A-E87E-16FE-FB54607F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F521-6384-2F40-A055-FF9E39DFB66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8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21A94FB-AE57-19A0-BD15-96A868A1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774" y="837084"/>
            <a:ext cx="10306974" cy="429211"/>
          </a:xfrm>
        </p:spPr>
        <p:txBody>
          <a:bodyPr/>
          <a:lstStyle/>
          <a:p>
            <a:r>
              <a:rPr lang="en-US" sz="3600">
                <a:solidFill>
                  <a:schemeClr val="accent1">
                    <a:lumMod val="50000"/>
                  </a:schemeClr>
                </a:solidFill>
              </a:rPr>
              <a:t>Regulatory Timeline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8893CD-2D0B-DDB3-0358-4E0BBEA85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71C0E7-1C4B-4C49-AAFE-15DD2C1555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F495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F495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A442286B-9B7F-A0C5-6600-A4D880EB7A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8975075"/>
              </p:ext>
            </p:extLst>
          </p:nvPr>
        </p:nvGraphicFramePr>
        <p:xfrm>
          <a:off x="762279" y="1728598"/>
          <a:ext cx="8797848" cy="2566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2ECB59FF-CE28-4A0A-F9BD-94B6C2D59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5397947"/>
              </p:ext>
            </p:extLst>
          </p:nvPr>
        </p:nvGraphicFramePr>
        <p:xfrm>
          <a:off x="1822476" y="3805553"/>
          <a:ext cx="8797848" cy="2566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88236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C8E35-8547-D526-635B-A724753C3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C054F2-40EE-A7F6-D079-0BC29519B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68326"/>
            <a:ext cx="7544598" cy="429211"/>
          </a:xfrm>
        </p:spPr>
        <p:txBody>
          <a:bodyPr/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CPHAC Review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6232FBA3-AB88-9819-1B84-94AF5C93CF1B}"/>
              </a:ext>
            </a:extLst>
          </p:cNvPr>
          <p:cNvSpPr txBox="1">
            <a:spLocks/>
          </p:cNvSpPr>
          <p:nvPr/>
        </p:nvSpPr>
        <p:spPr>
          <a:xfrm>
            <a:off x="1313141" y="1595766"/>
            <a:ext cx="10130713" cy="42394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cs typeface="Arial"/>
              </a:rPr>
              <a:t>S</a:t>
            </a:r>
            <a:r>
              <a:rPr lang="en-US">
                <a:solidFill>
                  <a:schemeClr val="accent1"/>
                </a:solidFill>
              </a:rPr>
              <a:t>anitary standards for product preparation</a:t>
            </a:r>
          </a:p>
          <a:p>
            <a:r>
              <a:rPr lang="en-US" sz="2800">
                <a:solidFill>
                  <a:schemeClr val="accent1"/>
                </a:solidFill>
                <a:cs typeface="Arial"/>
              </a:rPr>
              <a:t>T</a:t>
            </a:r>
            <a:r>
              <a:rPr lang="en-US">
                <a:solidFill>
                  <a:schemeClr val="accent1"/>
                </a:solidFill>
              </a:rPr>
              <a:t>esting program </a:t>
            </a:r>
          </a:p>
          <a:p>
            <a:r>
              <a:rPr lang="en-US" sz="2800">
                <a:solidFill>
                  <a:schemeClr val="accent1"/>
                </a:solidFill>
                <a:cs typeface="Arial"/>
              </a:rPr>
              <a:t>R</a:t>
            </a:r>
            <a:r>
              <a:rPr lang="en-US">
                <a:solidFill>
                  <a:schemeClr val="accent1"/>
                </a:solidFill>
              </a:rPr>
              <a:t>equirements for health and safety warning labels</a:t>
            </a:r>
          </a:p>
          <a:p>
            <a:r>
              <a:rPr lang="en-US" sz="2800">
                <a:solidFill>
                  <a:schemeClr val="accent1"/>
                </a:solidFill>
                <a:cs typeface="Arial"/>
              </a:rPr>
              <a:t>M</a:t>
            </a:r>
            <a:r>
              <a:rPr lang="en-US">
                <a:solidFill>
                  <a:schemeClr val="accent1"/>
                </a:solidFill>
              </a:rPr>
              <a:t>aximum tetrahydrocannabinol level for retail marijuana products and other product and dispensing limitations on tetrahydrocannabinol;</a:t>
            </a:r>
            <a:endParaRPr lang="en-US">
              <a:solidFill>
                <a:schemeClr val="accent1"/>
              </a:solidFill>
              <a:cs typeface="Arial"/>
            </a:endParaRPr>
          </a:p>
          <a:p>
            <a:r>
              <a:rPr lang="en-US" sz="2800">
                <a:solidFill>
                  <a:schemeClr val="accent1"/>
                </a:solidFill>
                <a:cs typeface="Arial"/>
              </a:rPr>
              <a:t>C</a:t>
            </a:r>
            <a:r>
              <a:rPr lang="en-US">
                <a:solidFill>
                  <a:schemeClr val="accent1"/>
                </a:solidFill>
              </a:rPr>
              <a:t>riteria for evaluating new licensees based on the density of retail marijuana stores in the community and metrics that have similarly shown an association with negative community-level health outcomes or health disparities.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4ABC05-E658-E755-3169-FB84CDF6C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22994-2264-3D48-AD9C-AF58D9A457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890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365602-4798-B08E-3154-299C62EF6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Compliance and</a:t>
            </a:r>
            <a:br>
              <a:rPr lang="en-US"/>
            </a:br>
            <a:r>
              <a:rPr lang="en-US"/>
              <a:t>Enforcement</a:t>
            </a:r>
          </a:p>
        </p:txBody>
      </p:sp>
      <p:sp>
        <p:nvSpPr>
          <p:cNvPr id="2" name="Slide Number Placeholder 14">
            <a:extLst>
              <a:ext uri="{FF2B5EF4-FFF2-40B4-BE49-F238E27FC236}">
                <a16:creationId xmlns:a16="http://schemas.microsoft.com/office/drawing/2014/main" id="{45DC7774-79AD-46F3-97DC-A10C1FF4ABD7}"/>
              </a:ext>
            </a:extLst>
          </p:cNvPr>
          <p:cNvSpPr txBox="1">
            <a:spLocks/>
          </p:cNvSpPr>
          <p:nvPr/>
        </p:nvSpPr>
        <p:spPr>
          <a:xfrm>
            <a:off x="10737764" y="204971"/>
            <a:ext cx="105110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200">
              <a:solidFill>
                <a:srgbClr val="0F495C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94002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2E8E1-3760-A79E-9BF2-1D8E919A8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36E97A-6617-93FC-B358-55BA709D3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/>
                <a:cs typeface="Calibri"/>
              </a:rPr>
              <a:t>Structure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579D5D-BCC9-F99E-FCEF-E78384FA8B7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85712" y="1770162"/>
            <a:ext cx="8797848" cy="3845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Regional compliance and enforcement teams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Centralized intake and data analysis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Statewide financial compliance and auditing team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Special investigations unit</a:t>
            </a:r>
          </a:p>
          <a:p>
            <a:pPr marL="800100" lvl="1" indent="-342900">
              <a:buFont typeface="Arial,Sans-Serif" panose="020B0604020202020204" pitchFamily="34" charset="0"/>
              <a:buChar char="•"/>
            </a:pPr>
            <a:r>
              <a:rPr lang="en-US" sz="2300">
                <a:solidFill>
                  <a:schemeClr val="accent1"/>
                </a:solidFill>
                <a:latin typeface="Lato"/>
                <a:ea typeface="Lato"/>
                <a:cs typeface="Lato"/>
              </a:rPr>
              <a:t>Align enforcement with other regulatory agencies</a:t>
            </a:r>
          </a:p>
          <a:p>
            <a:pPr marL="800100" lvl="1" indent="-342900">
              <a:buFont typeface="Arial,Sans-Serif" panose="020B0604020202020204" pitchFamily="34" charset="0"/>
              <a:buChar char="•"/>
            </a:pPr>
            <a:endParaRPr lang="en-US" sz="2300">
              <a:solidFill>
                <a:schemeClr val="accent1"/>
              </a:solidFill>
              <a:latin typeface="Lato"/>
              <a:ea typeface="Lato"/>
              <a:cs typeface="Lato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>
              <a:solidFill>
                <a:srgbClr val="0F495C"/>
              </a:solidFill>
              <a:latin typeface="Lato"/>
              <a:ea typeface="Calibri"/>
              <a:cs typeface="Calibri"/>
            </a:endParaRPr>
          </a:p>
          <a:p>
            <a:pPr marL="800100" lvl="1" indent="-342900"/>
            <a:endParaRPr lang="en-US" sz="2400">
              <a:solidFill>
                <a:srgbClr val="0F495C"/>
              </a:solidFill>
              <a:latin typeface="Lato"/>
              <a:ea typeface="Calibri"/>
              <a:cs typeface="Calibri"/>
            </a:endParaRPr>
          </a:p>
          <a:p>
            <a:pPr marL="514350" indent="-342900"/>
            <a:endParaRPr lang="en-US" sz="28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pPr marL="800100" lvl="1" indent="-342900"/>
            <a:endParaRPr lang="en-US" sz="24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endParaRPr lang="en-US" sz="2800">
              <a:ea typeface="Calibri"/>
              <a:cs typeface="Calibri"/>
            </a:endParaRPr>
          </a:p>
          <a:p>
            <a:endParaRPr lang="en-US">
              <a:ea typeface="Lato"/>
              <a:cs typeface="La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4D49E-2C49-26C2-563D-FDFE0BEAD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7763" y="357371"/>
            <a:ext cx="1051109" cy="365125"/>
          </a:xfrm>
        </p:spPr>
        <p:txBody>
          <a:bodyPr/>
          <a:lstStyle/>
          <a:p>
            <a:fld id="{9AD1F521-6384-2F40-A055-FF9E39DFB66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27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2FF34-E02A-EE0D-CA4E-4D56AD80E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52B0E2-BC9B-7801-9718-8BE68E599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/>
                <a:ea typeface="Open Sans Semibold"/>
                <a:cs typeface="Calibri"/>
              </a:rPr>
              <a:t>Priorities </a:t>
            </a:r>
            <a:endParaRPr lang="en-US" sz="2300" b="0">
              <a:solidFill>
                <a:srgbClr val="0F495C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B6D15D-33B5-EA90-03EB-1DFEB10B6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7763" y="357371"/>
            <a:ext cx="1051109" cy="365125"/>
          </a:xfrm>
        </p:spPr>
        <p:txBody>
          <a:bodyPr/>
          <a:lstStyle/>
          <a:p>
            <a:fld id="{9AD1F521-6384-2F40-A055-FF9E39DFB662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6" name="Text Placeholder 1">
            <a:extLst>
              <a:ext uri="{FF2B5EF4-FFF2-40B4-BE49-F238E27FC236}">
                <a16:creationId xmlns:a16="http://schemas.microsoft.com/office/drawing/2014/main" id="{2074C76D-835D-D143-9195-47A34F53EA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7730525"/>
              </p:ext>
            </p:extLst>
          </p:nvPr>
        </p:nvGraphicFramePr>
        <p:xfrm>
          <a:off x="2085712" y="1770162"/>
          <a:ext cx="8797848" cy="3845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9751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31F58-877C-28C7-5698-261E14ABB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4C54AB-A852-9254-6D22-659297894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9275" y="2620822"/>
            <a:ext cx="6992266" cy="1373155"/>
          </a:xfrm>
        </p:spPr>
        <p:txBody>
          <a:bodyPr/>
          <a:lstStyle/>
          <a:p>
            <a:r>
              <a:rPr lang="en-US"/>
              <a:t>Public Education </a:t>
            </a:r>
            <a:br>
              <a:rPr lang="en-US"/>
            </a:br>
            <a:r>
              <a:rPr lang="en-US"/>
              <a:t>Campaigns</a:t>
            </a:r>
          </a:p>
        </p:txBody>
      </p:sp>
      <p:sp>
        <p:nvSpPr>
          <p:cNvPr id="2" name="Slide Number Placeholder 14">
            <a:extLst>
              <a:ext uri="{FF2B5EF4-FFF2-40B4-BE49-F238E27FC236}">
                <a16:creationId xmlns:a16="http://schemas.microsoft.com/office/drawing/2014/main" id="{4CC96256-5E52-B551-C8B4-C1BF92B464EE}"/>
              </a:ext>
            </a:extLst>
          </p:cNvPr>
          <p:cNvSpPr txBox="1">
            <a:spLocks/>
          </p:cNvSpPr>
          <p:nvPr/>
        </p:nvSpPr>
        <p:spPr>
          <a:xfrm>
            <a:off x="10737764" y="204971"/>
            <a:ext cx="105110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200">
              <a:solidFill>
                <a:srgbClr val="0F495C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14752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D5DDD-82EB-7F2C-9902-4F3F055BF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37FD4B-C931-95C9-78F1-66295868D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/>
                <a:cs typeface="Calibri"/>
              </a:rPr>
              <a:t>Goals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6ACE1C-B2D9-8A98-4E49-046A31205F6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39916" y="1756307"/>
            <a:ext cx="8797848" cy="3845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800100" lvl="1" indent="-342900">
              <a:buFont typeface="Arial"/>
              <a:buChar char="•"/>
            </a:pPr>
            <a:r>
              <a:rPr lang="en-US" sz="2100" spc="3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Educate consumers on why they should buy regulated cannabis products, as opposed to unregulated cannabis products; </a:t>
            </a:r>
          </a:p>
          <a:p>
            <a:pPr marL="800100" lvl="1" indent="-342900">
              <a:buFont typeface="Arial"/>
              <a:buChar char="•"/>
            </a:pPr>
            <a:r>
              <a:rPr lang="en-US" sz="2100" spc="3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Describe the potential benefits Virginia’s medical cannabis program has for patients, including when the program might be the right choice for certain individuals;</a:t>
            </a:r>
          </a:p>
          <a:p>
            <a:pPr marL="800100" lvl="1" indent="-342900">
              <a:buFont typeface="Arial"/>
              <a:buChar char="•"/>
            </a:pPr>
            <a:r>
              <a:rPr lang="en-US" sz="2100" spc="3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Highlight the ways purchasing cannabis and cannabis products from licensees supports farmers, small businesses, and community reinvestment; </a:t>
            </a:r>
          </a:p>
          <a:p>
            <a:pPr marL="800100" lvl="1" indent="-342900">
              <a:buFont typeface="Arial"/>
              <a:buChar char="•"/>
            </a:pPr>
            <a:r>
              <a:rPr lang="en-US" sz="2100" spc="3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Inform consumers of how to recognize licensed retail marijuana stores and microbusinesses; </a:t>
            </a:r>
          </a:p>
          <a:p>
            <a:pPr marL="800100" lvl="1" indent="-342900">
              <a:buFont typeface="Arial"/>
              <a:buChar char="•"/>
            </a:pPr>
            <a:r>
              <a:rPr lang="en-US" sz="2100" spc="3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Emphasize the risks and consequences of underage cannabis use; and </a:t>
            </a:r>
          </a:p>
          <a:p>
            <a:pPr marL="800100" lvl="1" indent="-342900">
              <a:buFont typeface="Arial"/>
              <a:buChar char="•"/>
            </a:pPr>
            <a:r>
              <a:rPr lang="en-US" sz="2100" spc="3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Educate consumers on responsible cannabis consumption and health risks associated with cannabis consumption.</a:t>
            </a:r>
          </a:p>
          <a:p>
            <a:pPr marL="514350" indent="-342900"/>
            <a:endParaRPr lang="en-US" sz="28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pPr marL="800100" lvl="1" indent="-342900"/>
            <a:endParaRPr lang="en-US" sz="24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endParaRPr lang="en-US" sz="2800">
              <a:latin typeface="Calibri"/>
              <a:ea typeface="Calibri"/>
              <a:cs typeface="Calibri"/>
            </a:endParaRPr>
          </a:p>
          <a:p>
            <a:endParaRPr lang="en-US">
              <a:ea typeface="Lato"/>
              <a:cs typeface="La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C99E8-E1BB-EB9F-E018-904BAF04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F521-6384-2F40-A055-FF9E39DFB66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35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1652" y="2620822"/>
            <a:ext cx="7009890" cy="1373155"/>
          </a:xfrm>
        </p:spPr>
        <p:txBody>
          <a:bodyPr/>
          <a:lstStyle/>
          <a:p>
            <a:r>
              <a:rPr lang="en-US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9057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B25D3-6120-18F3-AF31-0DB39EF8D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37BFF0-80F8-9F01-2D90-A1BE155CB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/>
                <a:cs typeface="Calibri"/>
              </a:rPr>
              <a:t>Timeline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24FCA2-B29D-3339-8D2D-376DAABC9D8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39916" y="1756307"/>
            <a:ext cx="8797848" cy="3845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indent="-342900"/>
            <a:r>
              <a:rPr lang="en-US" sz="28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July 27, 2026: RFP issued</a:t>
            </a:r>
          </a:p>
          <a:p>
            <a:pPr marL="514350" indent="-342900"/>
            <a:r>
              <a:rPr lang="en-US" sz="28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August 18, 2026: Proposals due</a:t>
            </a:r>
          </a:p>
          <a:p>
            <a:pPr marL="514350" indent="-342900"/>
            <a:r>
              <a:rPr lang="en-US" sz="28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October 2026: Estimated contract award</a:t>
            </a:r>
          </a:p>
          <a:p>
            <a:pPr marL="514350" indent="-342900"/>
            <a:r>
              <a:rPr lang="en-US" sz="28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NLT April 1, 2027: Campaign launch</a:t>
            </a:r>
          </a:p>
          <a:p>
            <a:pPr marL="800100" lvl="1" indent="-342900"/>
            <a:endParaRPr lang="en-US" sz="240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endParaRPr lang="en-US" sz="280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  <a:p>
            <a:endParaRPr lang="en-US">
              <a:ea typeface="Lato"/>
              <a:cs typeface="La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9F451-FE3D-362E-3072-1942087E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F521-6384-2F40-A055-FF9E39DFB66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664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ABEE8-64F5-1D4C-CAAE-881B6BBFD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884CB-C7AD-B7D4-CDF7-B11E8787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574" y="2539159"/>
            <a:ext cx="9595967" cy="1393033"/>
          </a:xfrm>
        </p:spPr>
        <p:txBody>
          <a:bodyPr/>
          <a:lstStyle/>
          <a:p>
            <a:r>
              <a:rPr lang="en-US"/>
              <a:t>Safe Driving Campaign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F53660-ECC9-1504-D389-0974E3D13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53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BED72A-B873-B1D3-233D-CAE659899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Bad Combinations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225A88-2D6F-F1E5-6A89-75D2FD350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9702" y="2474521"/>
            <a:ext cx="2893187" cy="29061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A6EE09-0E0A-20E5-F473-332F75A1F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980" y="2531177"/>
            <a:ext cx="2985226" cy="2849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319F421-214E-113C-6947-1AE72CB655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019" y="2474521"/>
            <a:ext cx="2925870" cy="29061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004D-9294-B449-4F53-4281FEB51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41ED-0D4E-E742-BAF2-CAA13B1A67C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60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F5D4A-3204-A860-8C5F-7B4905DA1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27663F-F234-3977-9ECC-37A91227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/>
                <a:cs typeface="Calibri"/>
              </a:rPr>
              <a:t>Next Steps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F6CBE4-CAF7-E915-DD91-D13949FBC08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39916" y="1756307"/>
            <a:ext cx="8797848" cy="3845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14350" indent="-342900"/>
            <a:r>
              <a:rPr lang="en-US" sz="28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3</a:t>
            </a:r>
            <a:r>
              <a:rPr lang="en-US" sz="2800" baseline="300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rd</a:t>
            </a:r>
            <a:r>
              <a:rPr lang="en-US" sz="28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 Safe Driving Survey going live in next few weeks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Expect final report by early October</a:t>
            </a:r>
          </a:p>
          <a:p>
            <a:pPr marL="514350" indent="-342900"/>
            <a:r>
              <a:rPr lang="en-US" sz="28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Increase campaign activity around fall/winter holidays and 4/20</a:t>
            </a:r>
          </a:p>
          <a:p>
            <a:pPr marL="514350" indent="-342900"/>
            <a:r>
              <a:rPr lang="en-US" sz="28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Plan to launch new Bad Combination advertisements by January</a:t>
            </a:r>
          </a:p>
          <a:p>
            <a:pPr marL="514350" indent="-342900"/>
            <a:endParaRPr lang="en-US" sz="280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514350" indent="-342900"/>
            <a:endParaRPr lang="en-US" sz="280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800100" lvl="1" indent="-342900"/>
            <a:endParaRPr lang="en-US" sz="240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endParaRPr lang="en-US" sz="280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  <a:p>
            <a:endParaRPr lang="en-US">
              <a:ea typeface="Lato"/>
              <a:cs typeface="La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70F52-95E9-C70A-7A87-11AB80FC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F521-6384-2F40-A055-FF9E39DFB66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74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306" y="2620822"/>
            <a:ext cx="6533235" cy="1373155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Questions?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44405-F0B8-40DD-9165-36C67E810CC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2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324909" y="885723"/>
            <a:ext cx="6070061" cy="429211"/>
          </a:xfrm>
        </p:spPr>
        <p:txBody>
          <a:bodyPr/>
          <a:lstStyle/>
          <a:p>
            <a:r>
              <a:rPr lang="en-US" sz="3600">
                <a:solidFill>
                  <a:schemeClr val="accent1">
                    <a:lumMod val="50000"/>
                  </a:schemeClr>
                </a:solidFill>
              </a:rPr>
              <a:t>History of the CCA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D6F3405-A359-2818-4D33-9386E9B1F2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1973516"/>
              </p:ext>
            </p:extLst>
          </p:nvPr>
        </p:nvGraphicFramePr>
        <p:xfrm>
          <a:off x="1984445" y="2714017"/>
          <a:ext cx="7249007" cy="2051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84AB73-0147-05FE-A823-65B3EB05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1619" y="288098"/>
            <a:ext cx="1051109" cy="365125"/>
          </a:xfrm>
        </p:spPr>
        <p:txBody>
          <a:bodyPr/>
          <a:lstStyle/>
          <a:p>
            <a:fld id="{35DDF923-1903-C440-B20F-442DE5436F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35E7BA0-6210-D540-3603-8A0C259C8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307E7-52D4-454E-8957-409F542BB790}" type="slidenum">
              <a:rPr lang="en-US" smtClean="0"/>
              <a:t>4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B0793C-6527-5DD9-509C-F416EE2AC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982" y="-333564"/>
            <a:ext cx="8611969" cy="75251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268DA0-1A6C-7559-9C53-5110FB7A124E}"/>
              </a:ext>
            </a:extLst>
          </p:cNvPr>
          <p:cNvSpPr txBox="1"/>
          <p:nvPr/>
        </p:nvSpPr>
        <p:spPr>
          <a:xfrm>
            <a:off x="4488873" y="6488668"/>
            <a:ext cx="5015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/>
              <a:t>*Legal positions subject to approval by the OAG</a:t>
            </a:r>
          </a:p>
        </p:txBody>
      </p:sp>
    </p:spTree>
    <p:extLst>
      <p:ext uri="{BB962C8B-B14F-4D97-AF65-F5344CB8AC3E}">
        <p14:creationId xmlns:p14="http://schemas.microsoft.com/office/powerpoint/2010/main" val="269813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9574C-2113-7CCD-0558-1093F5454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B63216-9780-D8BF-22E6-013CCF238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/>
                <a:cs typeface="Calibri"/>
              </a:rPr>
              <a:t>Leadership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8A0656-94E1-C4C8-2917-9873772CD0B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85712" y="1770162"/>
            <a:ext cx="8797848" cy="3845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Board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John Keohane, </a:t>
            </a:r>
            <a:r>
              <a:rPr lang="en-US" sz="2400" i="1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Chair</a:t>
            </a:r>
            <a:endParaRPr lang="en-US" sz="240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Anthony Williams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Roxann Robinson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Tonya James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Staff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Jamie Patten, Chief Administrative Officer &amp; Acting Head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Shawn Casey, Chief Government &amp; External Affairs Officer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Nikeya Thomas, Chief Compliance &amp; Licensing Officer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Adam Ebbin, Senior Advisor</a:t>
            </a:r>
          </a:p>
          <a:p>
            <a:pPr marL="800100" lvl="1" indent="-342900">
              <a:buFont typeface="Arial"/>
              <a:buChar char="•"/>
            </a:pPr>
            <a:endParaRPr lang="en-US" sz="2400" spc="3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514350" indent="-342900"/>
            <a:endParaRPr lang="en-US" sz="28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pPr marL="800100" lvl="1" indent="-342900"/>
            <a:endParaRPr lang="en-US" sz="24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endParaRPr lang="en-US" sz="2800">
              <a:latin typeface="Calibri"/>
              <a:ea typeface="Calibri"/>
              <a:cs typeface="Calibri"/>
            </a:endParaRPr>
          </a:p>
          <a:p>
            <a:endParaRPr lang="en-US">
              <a:ea typeface="Lato"/>
              <a:cs typeface="La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1A2CF-2F4D-D9B2-617D-4B67E1C10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7763" y="357371"/>
            <a:ext cx="1051109" cy="365125"/>
          </a:xfrm>
        </p:spPr>
        <p:txBody>
          <a:bodyPr/>
          <a:lstStyle/>
          <a:p>
            <a:fld id="{9AD1F521-6384-2F40-A055-FF9E39DFB6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FEA4C-3E1F-D405-B295-C66AA8FED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386B2D-3AA5-B388-2516-C25D76DA8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/>
                <a:cs typeface="Calibri"/>
              </a:rPr>
              <a:t>Hiring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1772B8-0350-A56D-309E-48EEFA3B1B1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85712" y="1770162"/>
            <a:ext cx="8797848" cy="3845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Recruiting 104 FTE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Completed recruitment for 22 positions since 7/1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42 active recruitments in progress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4 additional postings expected in next week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Initial priorities: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Directors/managers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Emerging business support, including impact business support team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Compliance and enforcement staff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Licensing staff</a:t>
            </a:r>
          </a:p>
          <a:p>
            <a:pPr lvl="1"/>
            <a:endParaRPr lang="en-US" sz="240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en-US" sz="2400" spc="3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514350" indent="-342900"/>
            <a:endParaRPr lang="en-US" sz="28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pPr marL="800100" lvl="1" indent="-342900"/>
            <a:endParaRPr lang="en-US" sz="24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endParaRPr lang="en-US" sz="2800">
              <a:latin typeface="Calibri"/>
              <a:ea typeface="Calibri"/>
              <a:cs typeface="Calibri"/>
            </a:endParaRPr>
          </a:p>
          <a:p>
            <a:endParaRPr lang="en-US">
              <a:ea typeface="Lato"/>
              <a:cs typeface="Lato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771DAE-2D25-9134-530D-60A28AD4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690F6-6760-6C46-AC83-50C643CD4E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B3912-BBD2-9408-8261-AD9633BD6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020663-C853-F356-6D41-6254E905D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Calibri"/>
                <a:cs typeface="Calibri"/>
              </a:rPr>
              <a:t>Operations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C52052-F89A-BC47-38CB-DC2B713780C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85712" y="1770162"/>
            <a:ext cx="8797848" cy="3845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Office of Hemp Enforcement transition complete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Seed-to-sale system updates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New licensing, enforcement, and tax system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Go live in advance of accepting conversion and microbusiness applications by February 1, 2027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Additional office space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1"/>
                </a:solidFill>
                <a:latin typeface="Lato"/>
                <a:ea typeface="Calibri"/>
                <a:cs typeface="Calibri"/>
              </a:rPr>
              <a:t>Establishing regional offices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lvl="1"/>
            <a:endParaRPr lang="en-US" sz="240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endParaRPr lang="en-US" sz="2400" spc="30">
              <a:solidFill>
                <a:schemeClr val="accent1"/>
              </a:solidFill>
              <a:latin typeface="Lato"/>
              <a:ea typeface="Calibri"/>
              <a:cs typeface="Calibri"/>
            </a:endParaRPr>
          </a:p>
          <a:p>
            <a:pPr marL="514350" indent="-342900"/>
            <a:endParaRPr lang="en-US" sz="28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pPr marL="800100" lvl="1" indent="-342900"/>
            <a:endParaRPr lang="en-US" sz="2400">
              <a:solidFill>
                <a:srgbClr val="00303C"/>
              </a:solidFill>
              <a:latin typeface="Lato"/>
              <a:ea typeface="Calibri"/>
              <a:cs typeface="Calibri"/>
            </a:endParaRPr>
          </a:p>
          <a:p>
            <a:endParaRPr lang="en-US" sz="2800">
              <a:latin typeface="Calibri"/>
              <a:ea typeface="Calibri"/>
              <a:cs typeface="Calibri"/>
            </a:endParaRPr>
          </a:p>
          <a:p>
            <a:endParaRPr lang="en-US">
              <a:ea typeface="Lato"/>
              <a:cs typeface="La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62471-FB83-6B3D-08CE-3CD3B521E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F521-6384-2F40-A055-FF9E39DFB66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7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8648" y="2620822"/>
            <a:ext cx="6212895" cy="1373155"/>
          </a:xfrm>
        </p:spPr>
        <p:txBody>
          <a:bodyPr/>
          <a:lstStyle/>
          <a:p>
            <a:r>
              <a:rPr lang="en-US"/>
              <a:t>Medical Cannabis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9D35A8-7A95-4AFA-98F1-3A1BF568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97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1721F5-7878-9DD4-B636-DF98101DB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747" y="837084"/>
            <a:ext cx="6449322" cy="429211"/>
          </a:xfrm>
        </p:spPr>
        <p:txBody>
          <a:bodyPr/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Program Updates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63150AEA-2FB6-2882-23C4-C91CFE49BA8A}"/>
              </a:ext>
            </a:extLst>
          </p:cNvPr>
          <p:cNvSpPr txBox="1">
            <a:spLocks/>
          </p:cNvSpPr>
          <p:nvPr/>
        </p:nvSpPr>
        <p:spPr>
          <a:xfrm>
            <a:off x="1313142" y="1699117"/>
            <a:ext cx="8749862" cy="42394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accent1"/>
                </a:solidFill>
                <a:latin typeface="Lato" panose="020F0502020204030203" pitchFamily="34" charset="77"/>
                <a:cs typeface="Arial"/>
              </a:rPr>
              <a:t>Anticipate facility openings in Health Service Area 1</a:t>
            </a:r>
          </a:p>
          <a:p>
            <a:r>
              <a:rPr lang="en-US">
                <a:solidFill>
                  <a:schemeClr val="accent1"/>
                </a:solidFill>
                <a:latin typeface="Lato" panose="020F0502020204030203" pitchFamily="34" charset="77"/>
                <a:cs typeface="Arial"/>
              </a:rPr>
              <a:t>Federal rescheduling </a:t>
            </a:r>
          </a:p>
          <a:p>
            <a:pPr lvl="1"/>
            <a:r>
              <a:rPr lang="en-US">
                <a:solidFill>
                  <a:schemeClr val="accent1"/>
                </a:solidFill>
                <a:latin typeface="Lato" panose="020F0502020204030203" pitchFamily="34" charset="77"/>
                <a:cs typeface="Arial"/>
              </a:rPr>
              <a:t>Drug Enforcement Administration oversight</a:t>
            </a:r>
          </a:p>
          <a:p>
            <a:pPr lvl="1"/>
            <a:r>
              <a:rPr lang="en-US">
                <a:solidFill>
                  <a:schemeClr val="accent1"/>
                </a:solidFill>
                <a:latin typeface="Lato" panose="020F0502020204030203" pitchFamily="34" charset="77"/>
                <a:cs typeface="Arial"/>
              </a:rPr>
              <a:t>Assessing other potential impacts</a:t>
            </a:r>
          </a:p>
          <a:p>
            <a:r>
              <a:rPr lang="en-US">
                <a:solidFill>
                  <a:schemeClr val="accent1"/>
                </a:solidFill>
                <a:latin typeface="Lato" panose="020F0502020204030203" pitchFamily="34" charset="77"/>
                <a:cs typeface="Arial"/>
              </a:rPr>
              <a:t>Retail market transition</a:t>
            </a:r>
          </a:p>
          <a:p>
            <a:pPr lvl="1"/>
            <a:r>
              <a:rPr lang="en-US">
                <a:solidFill>
                  <a:schemeClr val="accent1"/>
                </a:solidFill>
                <a:latin typeface="Lato" panose="020F0502020204030203" pitchFamily="34" charset="77"/>
                <a:cs typeface="Arial"/>
              </a:rPr>
              <a:t>Product differentiation for patients</a:t>
            </a:r>
          </a:p>
          <a:p>
            <a:pPr lvl="1"/>
            <a:r>
              <a:rPr lang="en-US">
                <a:solidFill>
                  <a:schemeClr val="accent1"/>
                </a:solidFill>
                <a:latin typeface="Lato" panose="020F0502020204030203" pitchFamily="34" charset="77"/>
                <a:cs typeface="Arial"/>
              </a:rPr>
              <a:t>Best practices for operators to preserve patient access</a:t>
            </a:r>
          </a:p>
          <a:p>
            <a:pPr lvl="1"/>
            <a:r>
              <a:rPr lang="en-US">
                <a:solidFill>
                  <a:schemeClr val="accent1"/>
                </a:solidFill>
                <a:latin typeface="Lato" panose="020F0502020204030203" pitchFamily="34" charset="77"/>
                <a:cs typeface="Arial"/>
              </a:rPr>
              <a:t>Seed-to-sale tracking system updates will ensure retail and patient sales tracked separately</a:t>
            </a:r>
          </a:p>
          <a:p>
            <a:endParaRPr lang="en-US" sz="3200">
              <a:solidFill>
                <a:schemeClr val="accent1">
                  <a:lumMod val="50000"/>
                </a:schemeClr>
              </a:solidFill>
              <a:cs typeface="Arial"/>
            </a:endParaRPr>
          </a:p>
          <a:p>
            <a:endParaRPr lang="en-US" sz="3200">
              <a:solidFill>
                <a:schemeClr val="accent1">
                  <a:lumMod val="50000"/>
                </a:schemeClr>
              </a:solidFill>
              <a:cs typeface="Arial"/>
            </a:endParaRPr>
          </a:p>
          <a:p>
            <a:endParaRPr lang="en-US" sz="40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39C6DA-18EB-E85C-22E4-017953EA4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0CF1F-F21F-5B45-A566-845955F161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5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CA Color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F495C"/>
      </a:accent1>
      <a:accent2>
        <a:srgbClr val="9CA600"/>
      </a:accent2>
      <a:accent3>
        <a:srgbClr val="F9F9ED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B589A5C49BE439118E6D640A77944" ma:contentTypeVersion="3" ma:contentTypeDescription="Create a new document." ma:contentTypeScope="" ma:versionID="965065ca5345de7027aa31c92aed9b85">
  <xsd:schema xmlns:xsd="http://www.w3.org/2001/XMLSchema" xmlns:xs="http://www.w3.org/2001/XMLSchema" xmlns:p="http://schemas.microsoft.com/office/2006/metadata/properties" xmlns:ns2="a69e0994-6978-436a-8a99-8d844cdc36cd" targetNamespace="http://schemas.microsoft.com/office/2006/metadata/properties" ma:root="true" ma:fieldsID="a70b825debf5d2db34593aaa90595314" ns2:_="">
    <xsd:import namespace="a69e0994-6978-436a-8a99-8d844cdc36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9e0994-6978-436a-8a99-8d844cdc36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689ACC-D19E-4CB0-A1A8-1417B286A3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0EC5AA-47ED-4212-8081-BDC594FBE6C3}">
  <ds:schemaRefs>
    <ds:schemaRef ds:uri="a69e0994-6978-436a-8a99-8d844cdc36c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B7FF825-6E20-4052-BFC3-3BE330244FFC}">
  <ds:schemaRefs>
    <ds:schemaRef ds:uri="a69e0994-6978-436a-8a99-8d844cdc36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697</Words>
  <Application>Microsoft Office PowerPoint</Application>
  <PresentationFormat>Widescreen</PresentationFormat>
  <Paragraphs>185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.PingFangSC-Regular</vt:lpstr>
      <vt:lpstr>Arial</vt:lpstr>
      <vt:lpstr>Arial,Sans-Serif</vt:lpstr>
      <vt:lpstr>Calibri</vt:lpstr>
      <vt:lpstr>Calibri Light</vt:lpstr>
      <vt:lpstr>Lato</vt:lpstr>
      <vt:lpstr>Open Sans</vt:lpstr>
      <vt:lpstr>Open Sans Semibold</vt:lpstr>
      <vt:lpstr>Trade Gothic Next</vt:lpstr>
      <vt:lpstr>Wingdings</vt:lpstr>
      <vt:lpstr>Office Theme</vt:lpstr>
      <vt:lpstr>Cannabis Control Authority Update</vt:lpstr>
      <vt:lpstr>Background</vt:lpstr>
      <vt:lpstr>History of the CCA</vt:lpstr>
      <vt:lpstr>PowerPoint Presentation</vt:lpstr>
      <vt:lpstr>Leadership</vt:lpstr>
      <vt:lpstr>Hiring</vt:lpstr>
      <vt:lpstr>Operations</vt:lpstr>
      <vt:lpstr>Medical Cannabis</vt:lpstr>
      <vt:lpstr>Program Updates</vt:lpstr>
      <vt:lpstr>PowerPoint Presentation</vt:lpstr>
      <vt:lpstr>Retail Market Regulations</vt:lpstr>
      <vt:lpstr>External Engagement</vt:lpstr>
      <vt:lpstr>Regulatory Timeline</vt:lpstr>
      <vt:lpstr>CPHAC Review</vt:lpstr>
      <vt:lpstr>Compliance and Enforcement</vt:lpstr>
      <vt:lpstr>Structure</vt:lpstr>
      <vt:lpstr>Priorities </vt:lpstr>
      <vt:lpstr>Public Education  Campaigns</vt:lpstr>
      <vt:lpstr>Goals</vt:lpstr>
      <vt:lpstr>Timeline</vt:lpstr>
      <vt:lpstr>Safe Driving Campaign</vt:lpstr>
      <vt:lpstr>Bad Combinations</vt:lpstr>
      <vt:lpstr>Next Steps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blake@903creative.com</dc:creator>
  <cp:lastModifiedBy>Lindley Starzer</cp:lastModifiedBy>
  <cp:revision>1</cp:revision>
  <cp:lastPrinted>2023-07-17T13:32:10Z</cp:lastPrinted>
  <dcterms:created xsi:type="dcterms:W3CDTF">2023-07-13T14:31:39Z</dcterms:created>
  <dcterms:modified xsi:type="dcterms:W3CDTF">2026-08-14T19:45:14Z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0x010100899B589A5C49BE439118E6D640A77944</vt:lpwstr>
  </property>
  <property fmtid="{D5CDD505-2E9C-101B-9397-08002B2CF9AE}" pid="3" name="MediaServiceImageTags">
    <vt:lpwstr/>
  </property>
  <property fmtid="{D5CDD505-2E9C-101B-9397-08002B2CF9AE}" pid="4" name="MSIP_Label_defa4170-0d19-0005-0003-bc88714345d2_Enabled">
    <vt:lpwstr>true</vt:lpwstr>
  </property>
  <property fmtid="{D5CDD505-2E9C-101B-9397-08002B2CF9AE}" pid="5" name="MSIP_Label_defa4170-0d19-0005-0003-bc88714345d2_Method">
    <vt:lpwstr>Standard</vt:lpwstr>
  </property>
  <property fmtid="{D5CDD505-2E9C-101B-9397-08002B2CF9AE}" pid="6" name="MSIP_Label_defa4170-0d19-0005-0003-bc88714345d2_Name">
    <vt:lpwstr>defa4170-0d19-0005-0003-bc88714345d2</vt:lpwstr>
  </property>
  <property fmtid="{D5CDD505-2E9C-101B-9397-08002B2CF9AE}" pid="7" name="MSIP_Label_defa4170-0d19-0005-0003-bc88714345d2_SiteId">
    <vt:lpwstr>98634173-eb96-477f-8ca6-c7f7ad8ee9c9</vt:lpwstr>
  </property>
  <property fmtid="{D5CDD505-2E9C-101B-9397-08002B2CF9AE}" pid="8" name="MSIP_Label_defa4170-0d19-0005-0003-bc88714345d2_ActionId">
    <vt:lpwstr>6cada885-b8e3-4b39-82a3-e4b6ba2aa170</vt:lpwstr>
  </property>
  <property fmtid="{D5CDD505-2E9C-101B-9397-08002B2CF9AE}" pid="9" name="MSIP_Label_defa4170-0d19-0005-0003-bc88714345d2_ContentBits">
    <vt:lpwstr>0</vt:lpwstr>
  </property>
  <property fmtid="{D5CDD505-2E9C-101B-9397-08002B2CF9AE}" pid="10" name="MSIP_Label_defa4170-0d19-0005-0003-bc88714345d2_Tag">
    <vt:lpwstr>10, 3, 0, 2</vt:lpwstr>
  </property>
  <property fmtid="{D5CDD505-2E9C-101B-9397-08002B2CF9AE}" pid="11" name="MSIP_Label_defa4170-0d19-0005-0003-bc88714345d2_SetDate">
    <vt:lpwstr>2026-06-10T19:32:18Z</vt:lpwstr>
  </property>
</Properties>
</file>