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Lst>
  <p:notesMasterIdLst>
    <p:notesMasterId r:id="rId15"/>
  </p:notesMasterIdLst>
  <p:sldIdLst>
    <p:sldId id="2147478611" r:id="rId3"/>
    <p:sldId id="259" r:id="rId4"/>
    <p:sldId id="262" r:id="rId5"/>
    <p:sldId id="284" r:id="rId6"/>
    <p:sldId id="257" r:id="rId7"/>
    <p:sldId id="2147479758" r:id="rId8"/>
    <p:sldId id="4507" r:id="rId9"/>
    <p:sldId id="2147479759" r:id="rId10"/>
    <p:sldId id="2147472180" r:id="rId11"/>
    <p:sldId id="2147472086" r:id="rId12"/>
    <p:sldId id="2147478660" r:id="rId13"/>
    <p:sldId id="214747975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83" autoAdjust="0"/>
    <p:restoredTop sz="85230" autoAdjust="0"/>
  </p:normalViewPr>
  <p:slideViewPr>
    <p:cSldViewPr snapToGrid="0">
      <p:cViewPr varScale="1">
        <p:scale>
          <a:sx n="94" d="100"/>
          <a:sy n="94" d="100"/>
        </p:scale>
        <p:origin x="118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8602AE-EB2F-4631-9C0E-6FF07983AA4B}" type="datetimeFigureOut">
              <a:rPr lang="en-US" smtClean="0"/>
              <a:t>9/11/2026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54D189-6D2C-4282-BFF9-30BA8AEF636B}" type="slidenum">
              <a:rPr lang="en-US" smtClean="0"/>
              <a:t>‹#›</a:t>
            </a:fld>
            <a:endParaRPr lang="en-US"/>
          </a:p>
        </p:txBody>
      </p:sp>
    </p:spTree>
    <p:extLst>
      <p:ext uri="{BB962C8B-B14F-4D97-AF65-F5344CB8AC3E}">
        <p14:creationId xmlns:p14="http://schemas.microsoft.com/office/powerpoint/2010/main" val="1498795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Smurfit Westrock makes the following products in Virginia: </a:t>
            </a:r>
            <a:endParaRPr lang="en-US" dirty="0">
              <a:ea typeface="Calibri"/>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780DD6-93E7-4845-8EB9-8D91876ED11C}" type="slidenum">
              <a:rPr kumimoji="0" lang="en-IE"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IE"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675017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Note that none of the forestland is in the U.S.</a:t>
            </a:r>
          </a:p>
          <a:p>
            <a:r>
              <a:rPr lang="en-US" dirty="0"/>
              <a:t>2. Over 97,000 employees.</a:t>
            </a:r>
          </a:p>
        </p:txBody>
      </p:sp>
      <p:sp>
        <p:nvSpPr>
          <p:cNvPr id="4" name="Slide Number Placeholder 3"/>
          <p:cNvSpPr>
            <a:spLocks noGrp="1"/>
          </p:cNvSpPr>
          <p:nvPr>
            <p:ph type="sldNum" sz="quarter" idx="5"/>
          </p:nvPr>
        </p:nvSpPr>
        <p:spPr/>
        <p:txBody>
          <a:bodyPr/>
          <a:lstStyle/>
          <a:p>
            <a:fld id="{9354D189-6D2C-4282-BFF9-30BA8AEF636B}" type="slidenum">
              <a:rPr lang="en-US" smtClean="0"/>
              <a:t>2</a:t>
            </a:fld>
            <a:endParaRPr lang="en-US"/>
          </a:p>
        </p:txBody>
      </p:sp>
    </p:spTree>
    <p:extLst>
      <p:ext uri="{BB962C8B-B14F-4D97-AF65-F5344CB8AC3E}">
        <p14:creationId xmlns:p14="http://schemas.microsoft.com/office/powerpoint/2010/main" val="3137490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354D189-6D2C-4282-BFF9-30BA8AEF636B}" type="slidenum">
              <a:rPr lang="en-US" smtClean="0"/>
              <a:t>3</a:t>
            </a:fld>
            <a:endParaRPr lang="en-US"/>
          </a:p>
        </p:txBody>
      </p:sp>
    </p:spTree>
    <p:extLst>
      <p:ext uri="{BB962C8B-B14F-4D97-AF65-F5344CB8AC3E}">
        <p14:creationId xmlns:p14="http://schemas.microsoft.com/office/powerpoint/2010/main" val="41755245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354D189-6D2C-4282-BFF9-30BA8AEF636B}" type="slidenum">
              <a:rPr lang="en-US" smtClean="0"/>
              <a:t>5</a:t>
            </a:fld>
            <a:endParaRPr lang="en-US"/>
          </a:p>
        </p:txBody>
      </p:sp>
    </p:spTree>
    <p:extLst>
      <p:ext uri="{BB962C8B-B14F-4D97-AF65-F5344CB8AC3E}">
        <p14:creationId xmlns:p14="http://schemas.microsoft.com/office/powerpoint/2010/main" val="33429226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B8C43-D20B-6C31-D2DA-D72C5DB9FD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D8D208-190E-CD0E-514D-912EA3B4E0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0BDB54-BCF6-5DE2-E956-D80F2EADED30}"/>
              </a:ext>
            </a:extLst>
          </p:cNvPr>
          <p:cNvSpPr>
            <a:spLocks noGrp="1"/>
          </p:cNvSpPr>
          <p:nvPr>
            <p:ph type="body" idx="1"/>
          </p:nvPr>
        </p:nvSpPr>
        <p:spPr/>
        <p:txBody>
          <a:bodyPr/>
          <a:lstStyle/>
          <a:p>
            <a:r>
              <a:rPr lang="en-US" dirty="0"/>
              <a:t>**The wood consumption data applied to research from the University of Virginia. </a:t>
            </a:r>
            <a:r>
              <a:rPr lang="en-US" i="1" dirty="0"/>
              <a:t>The Economic Impact of Agriculture and Forest Industries in Virginia. </a:t>
            </a:r>
            <a:r>
              <a:rPr lang="en-US" i="0" dirty="0"/>
              <a:t>Terance J </a:t>
            </a:r>
            <a:r>
              <a:rPr lang="en-US" i="0" dirty="0" err="1"/>
              <a:t>Rephann</a:t>
            </a:r>
            <a:r>
              <a:rPr lang="en-US" i="0" dirty="0"/>
              <a:t>, Ph.D. Published November 2022.</a:t>
            </a:r>
            <a:endParaRPr lang="en-US" dirty="0"/>
          </a:p>
        </p:txBody>
      </p:sp>
      <p:sp>
        <p:nvSpPr>
          <p:cNvPr id="4" name="Slide Number Placeholder 3">
            <a:extLst>
              <a:ext uri="{FF2B5EF4-FFF2-40B4-BE49-F238E27FC236}">
                <a16:creationId xmlns:a16="http://schemas.microsoft.com/office/drawing/2014/main" id="{0D2D3A90-E670-E406-58EF-695291A3C10F}"/>
              </a:ext>
            </a:extLst>
          </p:cNvPr>
          <p:cNvSpPr>
            <a:spLocks noGrp="1"/>
          </p:cNvSpPr>
          <p:nvPr>
            <p:ph type="sldNum" sz="quarter" idx="5"/>
          </p:nvPr>
        </p:nvSpPr>
        <p:spPr/>
        <p:txBody>
          <a:bodyPr/>
          <a:lstStyle/>
          <a:p>
            <a:fld id="{9354D189-6D2C-4282-BFF9-30BA8AEF636B}" type="slidenum">
              <a:rPr lang="en-US" smtClean="0"/>
              <a:t>6</a:t>
            </a:fld>
            <a:endParaRPr lang="en-US"/>
          </a:p>
        </p:txBody>
      </p:sp>
    </p:spTree>
    <p:extLst>
      <p:ext uri="{BB962C8B-B14F-4D97-AF65-F5344CB8AC3E}">
        <p14:creationId xmlns:p14="http://schemas.microsoft.com/office/powerpoint/2010/main" val="29141694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AutoNum type="arabicPeriod"/>
            </a:pPr>
            <a:r>
              <a:rPr lang="en-US" sz="1800" dirty="0">
                <a:latin typeface="Arial" panose="020B0604020202020204" pitchFamily="34" charset="0"/>
                <a:cs typeface="Arial" panose="020B0604020202020204" pitchFamily="34" charset="0"/>
              </a:rPr>
              <a:t>The Mill’s influence extends beyond its 250-acre footprint, touching every corner of the local economy through direct employment, regional procurement, timber harvesting, energy generation, capital investment, and community engagement.</a:t>
            </a:r>
          </a:p>
          <a:p>
            <a:pPr marL="342900" indent="-342900">
              <a:buAutoNum type="arabicPeriod"/>
            </a:pPr>
            <a:r>
              <a:rPr lang="en-US" sz="1800" dirty="0">
                <a:latin typeface="Arial" panose="020B0604020202020204" pitchFamily="34" charset="0"/>
                <a:cs typeface="Arial" panose="020B0604020202020204" pitchFamily="34" charset="0"/>
              </a:rPr>
              <a:t>The Covington Mill employs ~880 people, making Smurfit Westrock the largest single-site employer in the Alleghany Highlands. The annual payroll of $118 million represents one of the largest injection of wages into the local economy, supporting families, local businesses, and the broader tax base across Covington, Clifton Forge, and the surrounding communities.</a:t>
            </a:r>
          </a:p>
          <a:p>
            <a:pPr marL="342900" indent="-342900">
              <a:buAutoNum type="arabicPeriod"/>
            </a:pPr>
            <a:r>
              <a:rPr lang="en-US" sz="1800" dirty="0">
                <a:latin typeface="Arial" panose="020B0604020202020204" pitchFamily="34" charset="0"/>
                <a:cs typeface="Arial" panose="020B0604020202020204" pitchFamily="34" charset="0"/>
              </a:rPr>
              <a:t>Every $1 of mill payroll generates an estimated $1.50 to $2.50 in total regional economic activity. For every direct mill job, an estimated 2 to 3 additional jobs are supported in the supply chain, local services, and retail sectors.</a:t>
            </a:r>
          </a:p>
          <a:p>
            <a:pPr marL="342900" indent="-342900">
              <a:buAutoNum type="arabicPeriod"/>
            </a:pPr>
            <a:r>
              <a:rPr lang="en-US" sz="1800" dirty="0">
                <a:latin typeface="Arial" panose="020B0604020202020204" pitchFamily="34" charset="0"/>
                <a:cs typeface="Arial" panose="020B0604020202020204" pitchFamily="34" charset="0"/>
              </a:rPr>
              <a:t>The Covington Mill directly and indirectly supports an estimated 4,500 or more jobs.</a:t>
            </a:r>
          </a:p>
          <a:p>
            <a:pPr marL="342900" indent="-342900">
              <a:buAutoNum type="arabicPeriod"/>
            </a:pPr>
            <a:endParaRPr lang="en-US"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EC56A-3351-4E6E-A7AE-70D29E1B0735}" type="slidenum">
              <a:rPr kumimoji="0" lang="en-US" sz="1800" b="0" i="0" u="none" strike="noStrike" kern="0" cap="none" spc="0" normalizeH="0" baseline="0" noProof="0" smtClean="0">
                <a:ln>
                  <a:noFill/>
                </a:ln>
                <a:solidFill>
                  <a:sysClr val="windowText" lastClr="000000"/>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800" b="0" i="0" u="none" strike="noStrike" kern="0" cap="none" spc="0" normalizeH="0" baseline="0" noProof="0">
              <a:ln>
                <a:noFill/>
              </a:ln>
              <a:solidFill>
                <a:sysClr val="windowText" lastClr="000000"/>
              </a:solidFill>
              <a:effectLst/>
              <a:uLnTx/>
              <a:uFillTx/>
              <a:latin typeface="Arial" charset="0"/>
              <a:ea typeface="+mn-ea"/>
              <a:cs typeface="+mn-cs"/>
            </a:endParaRPr>
          </a:p>
        </p:txBody>
      </p:sp>
    </p:spTree>
    <p:extLst>
      <p:ext uri="{BB962C8B-B14F-4D97-AF65-F5344CB8AC3E}">
        <p14:creationId xmlns:p14="http://schemas.microsoft.com/office/powerpoint/2010/main" val="3917296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46C19-AEE1-07A9-EFAD-B4CC34B63A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00205D-22F9-63FB-5FB4-73136B459D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04A70E-596E-2DAF-3015-2F69C377A489}"/>
              </a:ext>
            </a:extLst>
          </p:cNvPr>
          <p:cNvSpPr>
            <a:spLocks noGrp="1"/>
          </p:cNvSpPr>
          <p:nvPr>
            <p:ph type="body" idx="1"/>
          </p:nvPr>
        </p:nvSpPr>
        <p:spPr/>
        <p:txBody>
          <a:bodyPr/>
          <a:lstStyle/>
          <a:p>
            <a:pPr marL="228600" indent="-228600">
              <a:buAutoNum type="arabicPeriod"/>
            </a:pPr>
            <a:r>
              <a:rPr lang="en-US" dirty="0"/>
              <a:t>Behind every ton of paperboard produced at Covington is a vast network of loggers, truck drivers, and sawmill workers. </a:t>
            </a:r>
          </a:p>
          <a:p>
            <a:pPr marL="228600" indent="-228600">
              <a:buAutoNum type="arabicPeriod"/>
            </a:pPr>
            <a:r>
              <a:rPr lang="en-US" dirty="0"/>
              <a:t>The regional sourcing model for fiber keeps dollars circulating within the local and surrounding communities and support multi-generational logging families throughout the Alleghany Highlands.</a:t>
            </a:r>
          </a:p>
        </p:txBody>
      </p:sp>
      <p:sp>
        <p:nvSpPr>
          <p:cNvPr id="4" name="Slide Number Placeholder 3">
            <a:extLst>
              <a:ext uri="{FF2B5EF4-FFF2-40B4-BE49-F238E27FC236}">
                <a16:creationId xmlns:a16="http://schemas.microsoft.com/office/drawing/2014/main" id="{E6AAC334-F2C0-99E7-2074-CA7792F0D1D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4D189-6D2C-4282-BFF9-30BA8AEF636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901708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fontScale="77500" lnSpcReduction="20000"/>
          </a:bodyPr>
          <a:lstStyle/>
          <a:p>
            <a:pPr>
              <a:lnSpc>
                <a:spcPct val="107000"/>
              </a:lnSpc>
              <a:spcBef>
                <a:spcPts val="386"/>
              </a:spcBef>
              <a:tabLst>
                <a:tab pos="360788" algn="l"/>
              </a:tabLst>
            </a:pPr>
            <a:r>
              <a:rPr lang="en-US"/>
              <a:t>There are three types of certifications:</a:t>
            </a:r>
          </a:p>
          <a:p>
            <a:pPr>
              <a:lnSpc>
                <a:spcPct val="107000"/>
              </a:lnSpc>
              <a:spcBef>
                <a:spcPts val="386"/>
              </a:spcBef>
              <a:tabLst>
                <a:tab pos="360788" algn="l"/>
              </a:tabLst>
            </a:pPr>
            <a:endParaRPr lang="en-US"/>
          </a:p>
          <a:p>
            <a:pPr marL="116106" indent="-116106">
              <a:lnSpc>
                <a:spcPct val="107000"/>
              </a:lnSpc>
              <a:spcBef>
                <a:spcPts val="386"/>
              </a:spcBef>
              <a:buFont typeface="Arial" panose="020B0604020202020204" pitchFamily="34" charset="0"/>
              <a:buChar char="•"/>
              <a:tabLst>
                <a:tab pos="360788" algn="l"/>
              </a:tabLst>
            </a:pPr>
            <a:r>
              <a:rPr lang="en-US" b="1"/>
              <a:t>Forest (or Land) Management Certification</a:t>
            </a:r>
            <a:r>
              <a:rPr lang="en-US"/>
              <a:t> is a proof point, demonstrating that a forest is well-managed in accordance with social, environmental, and economic requirements.</a:t>
            </a:r>
          </a:p>
          <a:p>
            <a:pPr marL="116106" indent="-116106">
              <a:lnSpc>
                <a:spcPct val="107000"/>
              </a:lnSpc>
              <a:spcBef>
                <a:spcPts val="386"/>
              </a:spcBef>
              <a:buFont typeface="Arial" panose="020B0604020202020204" pitchFamily="34" charset="0"/>
              <a:buChar char="•"/>
              <a:tabLst>
                <a:tab pos="360788" algn="l"/>
              </a:tabLst>
            </a:pPr>
            <a:r>
              <a:rPr lang="en-US" b="1"/>
              <a:t>Fiber sourcing certificatio</a:t>
            </a:r>
            <a:r>
              <a:rPr lang="en-US"/>
              <a:t>n ensures responsible sourcing of all fiber sourced directly from the forest, whether the forest is certified or not.</a:t>
            </a:r>
          </a:p>
          <a:p>
            <a:pPr marL="425722" lvl="1" indent="-116106">
              <a:lnSpc>
                <a:spcPct val="107000"/>
              </a:lnSpc>
              <a:spcBef>
                <a:spcPts val="386"/>
              </a:spcBef>
              <a:buFont typeface="Arial" panose="020B0604020202020204" pitchFamily="34" charset="0"/>
              <a:buChar char="•"/>
              <a:tabLst>
                <a:tab pos="360788" algn="l"/>
              </a:tabLst>
            </a:pPr>
            <a:r>
              <a:rPr lang="en-US"/>
              <a:t>It’s important to note that this certification does not require fiber purchases to be limited to certified lands. This certification is meant to address the non-certified portion of forests and ensure responsible fiber procurement from these sources.</a:t>
            </a:r>
          </a:p>
          <a:p>
            <a:pPr marL="116106" indent="-116106">
              <a:lnSpc>
                <a:spcPct val="107000"/>
              </a:lnSpc>
              <a:spcBef>
                <a:spcPts val="386"/>
              </a:spcBef>
              <a:buFont typeface="Arial" panose="020B0604020202020204" pitchFamily="34" charset="0"/>
              <a:buChar char="•"/>
              <a:tabLst>
                <a:tab pos="360788" algn="l"/>
              </a:tabLst>
            </a:pPr>
            <a:r>
              <a:rPr lang="en-US" b="1"/>
              <a:t>Chain-of-custody</a:t>
            </a:r>
            <a:r>
              <a:rPr lang="en-US"/>
              <a:t> is a set of standards that apply to suppliers and manufacturers. These standards are about tracking certified and responsibly sourced fiber as it moves through the supply chain, and permitting the application of certified content claims and labels for products.</a:t>
            </a:r>
          </a:p>
          <a:p>
            <a:pPr>
              <a:lnSpc>
                <a:spcPct val="107000"/>
              </a:lnSpc>
              <a:spcBef>
                <a:spcPts val="20"/>
              </a:spcBef>
            </a:pPr>
            <a:r>
              <a:rPr lang="en-US"/>
              <a:t> </a:t>
            </a:r>
          </a:p>
          <a:p>
            <a:pPr>
              <a:lnSpc>
                <a:spcPct val="110000"/>
              </a:lnSpc>
              <a:tabLst>
                <a:tab pos="360788" algn="l"/>
              </a:tabLst>
            </a:pPr>
            <a:r>
              <a:rPr lang="en-US"/>
              <a:t>(CLICK) These certifications all work together. (CLICK) Forest management certifications are focused on the forest. (CLICK) Fiber sourcing is about ensuring responsible sourcing focused on forest, purchase and harvest. (CLICK) And Chain of custody tracks the fiber through the supply chain and links the end product to the certified and responsibly sourced fiber.</a:t>
            </a:r>
          </a:p>
          <a:p>
            <a:pPr>
              <a:lnSpc>
                <a:spcPct val="110000"/>
              </a:lnSpc>
              <a:tabLst>
                <a:tab pos="360788" algn="l"/>
              </a:tabLst>
            </a:pPr>
            <a:endParaRPr lang="en-US"/>
          </a:p>
          <a:p>
            <a:pPr>
              <a:lnSpc>
                <a:spcPct val="110000"/>
              </a:lnSpc>
              <a:tabLst>
                <a:tab pos="360788" algn="l"/>
              </a:tabLst>
            </a:pPr>
            <a:r>
              <a:rPr lang="en-US"/>
              <a:t>We covered a lot here, but what we want you to understand is that these three types of certifications work together to ensure fiber is sourced from forests in a way that is legal and does not harm the environment or biodiversity of the forest. </a:t>
            </a:r>
          </a:p>
          <a:p>
            <a:pPr>
              <a:lnSpc>
                <a:spcPct val="107000"/>
              </a:lnSpc>
              <a:spcBef>
                <a:spcPts val="14"/>
              </a:spcBef>
            </a:pPr>
            <a:r>
              <a:rPr lang="en-US"/>
              <a:t> </a:t>
            </a:r>
          </a:p>
          <a:p>
            <a:pPr>
              <a:lnSpc>
                <a:spcPct val="110000"/>
              </a:lnSpc>
              <a:tabLst>
                <a:tab pos="360788" algn="l"/>
              </a:tabLst>
            </a:pPr>
            <a:r>
              <a:rPr lang="en-US"/>
              <a:t>Now let’s look at the organizations that set and ensure compliance with globally recognized standards related to forest management, fiber sourcing and chain of custody.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59CBA8-3F3C-4649-A6BB-09A570D7E36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 name="Date Placeholder 4">
            <a:extLst>
              <a:ext uri="{FF2B5EF4-FFF2-40B4-BE49-F238E27FC236}">
                <a16:creationId xmlns:a16="http://schemas.microsoft.com/office/drawing/2014/main" id="{CD4EE35C-36B8-35F3-0BA5-C1331AFA71C2}"/>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212245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lnSpc>
                <a:spcPct val="110000"/>
              </a:lnSpc>
              <a:spcBef>
                <a:spcPts val="386"/>
              </a:spcBef>
              <a:tabLst>
                <a:tab pos="360788" algn="l"/>
              </a:tabLst>
            </a:pPr>
            <a:r>
              <a:rPr lang="en-US"/>
              <a:t>There are several third-party certification standards. The </a:t>
            </a:r>
            <a:r>
              <a:rPr lang="en-US" err="1"/>
              <a:t>Programme</a:t>
            </a:r>
            <a:r>
              <a:rPr lang="en-US"/>
              <a:t> for the Endorsement of Forest Certifications (PEFC) and Forest Stewardship Council (FSC) are the two global credible certification systems. Both have certifications for all three types of certifications we just talked about, so they cover all aspects of forestry, from forest management to the production and sales of finished products. </a:t>
            </a:r>
          </a:p>
          <a:p>
            <a:pPr>
              <a:lnSpc>
                <a:spcPct val="110000"/>
              </a:lnSpc>
              <a:spcBef>
                <a:spcPts val="386"/>
              </a:spcBef>
              <a:tabLst>
                <a:tab pos="360788" algn="l"/>
              </a:tabLst>
            </a:pPr>
            <a:endParaRPr lang="en-US"/>
          </a:p>
          <a:p>
            <a:pPr>
              <a:lnSpc>
                <a:spcPct val="110000"/>
              </a:lnSpc>
              <a:spcBef>
                <a:spcPts val="386"/>
              </a:spcBef>
              <a:tabLst>
                <a:tab pos="360788" algn="l"/>
              </a:tabLst>
            </a:pPr>
            <a:r>
              <a:rPr lang="en-US"/>
              <a:t>PEFC endorses  the Sustainable Forestry Initiative (SFI) and the American Tree Farm System (ATFS) in North America, and </a:t>
            </a:r>
            <a:r>
              <a:rPr lang="en-US" err="1"/>
              <a:t>Cerflor</a:t>
            </a:r>
            <a:r>
              <a:rPr lang="en-US"/>
              <a:t> in Brazil, while FSC has a network of national partners. </a:t>
            </a:r>
          </a:p>
          <a:p>
            <a:pPr>
              <a:lnSpc>
                <a:spcPct val="110000"/>
              </a:lnSpc>
              <a:spcBef>
                <a:spcPts val="386"/>
              </a:spcBef>
              <a:tabLst>
                <a:tab pos="360788" algn="l"/>
              </a:tabLst>
            </a:pPr>
            <a:r>
              <a:rPr lang="en-US"/>
              <a:t>  </a:t>
            </a:r>
          </a:p>
          <a:p>
            <a:pPr>
              <a:lnSpc>
                <a:spcPct val="110000"/>
              </a:lnSpc>
              <a:spcBef>
                <a:spcPts val="386"/>
              </a:spcBef>
              <a:tabLst>
                <a:tab pos="360788" algn="l"/>
              </a:tabLst>
            </a:pPr>
            <a:r>
              <a:rPr lang="en-US"/>
              <a:t>So, you or your customers might wonder – which is better, PEFC or FSC? WestRock promotes certifications and encourages and assists landowners to certify their lands, and we maintain an agnostic approach to certifications – meaning no one is better than another in our view. However, certain programs may be preferred in different parts of the world for a variety of reasons. Kaleb - </a:t>
            </a:r>
          </a:p>
          <a:p>
            <a:pPr>
              <a:lnSpc>
                <a:spcPct val="105000"/>
              </a:lnSpc>
            </a:pPr>
            <a:r>
              <a:rPr lang="en-US"/>
              <a:t> </a:t>
            </a:r>
          </a:p>
          <a:p>
            <a:pPr>
              <a:lnSpc>
                <a:spcPct val="110000"/>
              </a:lnSpc>
              <a:spcBef>
                <a:spcPts val="335"/>
              </a:spcBef>
              <a:tabLst>
                <a:tab pos="348748" algn="l"/>
              </a:tabLst>
            </a:pPr>
            <a:r>
              <a:rPr lang="en-US"/>
              <a:t>So why do these certifications matter and what should you understand about them as a WestRock sales rep?</a:t>
            </a:r>
          </a:p>
          <a:p>
            <a:pPr>
              <a:lnSpc>
                <a:spcPct val="110000"/>
              </a:lnSpc>
              <a:spcBef>
                <a:spcPts val="335"/>
              </a:spcBef>
              <a:tabLst>
                <a:tab pos="348748" algn="l"/>
              </a:tabLst>
            </a:pPr>
            <a:r>
              <a:rPr lang="en-US"/>
              <a:t> </a:t>
            </a:r>
          </a:p>
          <a:p>
            <a:pPr>
              <a:lnSpc>
                <a:spcPct val="110000"/>
              </a:lnSpc>
              <a:spcBef>
                <a:spcPts val="335"/>
              </a:spcBef>
              <a:tabLst>
                <a:tab pos="348748" algn="l"/>
              </a:tabLst>
            </a:pPr>
            <a:r>
              <a:rPr lang="en-US"/>
              <a:t>First, these certifications are important because they provide our customers with assurance that </a:t>
            </a:r>
            <a:r>
              <a:rPr lang="en-US" u="sng"/>
              <a:t>our products meet globally recognized standards for responsible fiber sourcing and sustainable forest management.</a:t>
            </a:r>
          </a:p>
          <a:p>
            <a:pPr>
              <a:lnSpc>
                <a:spcPct val="110000"/>
              </a:lnSpc>
              <a:spcBef>
                <a:spcPts val="335"/>
              </a:spcBef>
              <a:tabLst>
                <a:tab pos="348748" algn="l"/>
              </a:tabLst>
            </a:pPr>
            <a:r>
              <a:rPr lang="en-US"/>
              <a:t> </a:t>
            </a:r>
          </a:p>
          <a:p>
            <a:pPr>
              <a:lnSpc>
                <a:spcPct val="110000"/>
              </a:lnSpc>
              <a:spcBef>
                <a:spcPts val="335"/>
              </a:spcBef>
              <a:tabLst>
                <a:tab pos="348748" algn="l"/>
              </a:tabLst>
            </a:pPr>
            <a:r>
              <a:rPr lang="en-US"/>
              <a:t>What’s important for you to know is that </a:t>
            </a:r>
            <a:r>
              <a:rPr lang="en-US" u="sng"/>
              <a:t>WestRock products meet globally and locally recognized forest certification standards.</a:t>
            </a:r>
            <a:r>
              <a:rPr lang="en-US"/>
              <a:t> In fact, we have one of the largest third-party certified fiber sourcing programs in our industry.</a:t>
            </a:r>
          </a:p>
          <a:p>
            <a:pPr>
              <a:lnSpc>
                <a:spcPct val="107000"/>
              </a:lnSpc>
              <a:spcBef>
                <a:spcPts val="30"/>
              </a:spcBef>
            </a:pPr>
            <a:r>
              <a:rPr lang="en-US"/>
              <a:t> </a:t>
            </a:r>
          </a:p>
          <a:p>
            <a:pPr>
              <a:lnSpc>
                <a:spcPct val="110000"/>
              </a:lnSpc>
              <a:tabLst>
                <a:tab pos="348748" algn="l"/>
              </a:tabLst>
            </a:pPr>
            <a:r>
              <a:rPr lang="en-US"/>
              <a:t>As you can see, this is a complex topic. If your customer has specific questions related to forest certification or certified product claims, we encourage you to connect with subject matter experts to navigate those conversations.</a:t>
            </a:r>
          </a:p>
        </p:txBody>
      </p:sp>
      <p:sp>
        <p:nvSpPr>
          <p:cNvPr id="4" name="Slide Number Placeholder 3"/>
          <p:cNvSpPr>
            <a:spLocks noGrp="1"/>
          </p:cNvSpPr>
          <p:nvPr>
            <p:ph type="sldNum" sz="quarter" idx="5"/>
          </p:nvPr>
        </p:nvSpPr>
        <p:spPr/>
        <p:txBody>
          <a:bodyPr/>
          <a:lstStyle/>
          <a:p>
            <a:pPr marL="0" marR="0" lvl="0" indent="0" algn="r" defTabSz="619232" rtl="0" eaLnBrk="1" fontAlgn="auto" latinLnBrk="0" hangingPunct="1">
              <a:lnSpc>
                <a:spcPct val="100000"/>
              </a:lnSpc>
              <a:spcBef>
                <a:spcPts val="0"/>
              </a:spcBef>
              <a:spcAft>
                <a:spcPts val="0"/>
              </a:spcAft>
              <a:buClrTx/>
              <a:buSzTx/>
              <a:buFontTx/>
              <a:buNone/>
              <a:tabLst/>
              <a:defRPr/>
            </a:pPr>
            <a:fld id="{991A6AEC-34C5-724F-A9F3-C32254C34CCA}" type="slidenum">
              <a:rPr kumimoji="0" lang="en-US" sz="800" b="0" i="0" u="none" strike="noStrike" kern="1200" cap="none" spc="0" normalizeH="0" baseline="0" noProof="0">
                <a:ln>
                  <a:noFill/>
                </a:ln>
                <a:solidFill>
                  <a:prstClr val="black"/>
                </a:solidFill>
                <a:effectLst/>
                <a:uLnTx/>
                <a:uFillTx/>
                <a:latin typeface="Arial" panose="020B0604020202020204" pitchFamily="34" charset="0"/>
                <a:ea typeface="+mn-ea"/>
                <a:cs typeface="+mn-cs"/>
              </a:rPr>
              <a:pPr marL="0" marR="0" lvl="0" indent="0" algn="r" defTabSz="619232" rtl="0" eaLnBrk="1" fontAlgn="auto" latinLnBrk="0" hangingPunct="1">
                <a:lnSpc>
                  <a:spcPct val="100000"/>
                </a:lnSpc>
                <a:spcBef>
                  <a:spcPts val="0"/>
                </a:spcBef>
                <a:spcAft>
                  <a:spcPts val="0"/>
                </a:spcAft>
                <a:buClrTx/>
                <a:buSzTx/>
                <a:buFontTx/>
                <a:buNone/>
                <a:tabLst/>
                <a:defRPr/>
              </a:pPr>
              <a:t>10</a:t>
            </a:fld>
            <a:endParaRPr kumimoji="0" lang="en-US" sz="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 name="Date Placeholder 4">
            <a:extLst>
              <a:ext uri="{FF2B5EF4-FFF2-40B4-BE49-F238E27FC236}">
                <a16:creationId xmlns:a16="http://schemas.microsoft.com/office/drawing/2014/main" id="{F555EC3F-7310-12BF-296A-9805EC1450B9}"/>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3470862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Fiber procured is from known legal and non-controversial sources. </a:t>
            </a:r>
          </a:p>
          <a:p>
            <a:r>
              <a:rPr lang="en-US" dirty="0"/>
              <a:t>Following categories are highly controversial and often illegal: </a:t>
            </a:r>
          </a:p>
          <a:p>
            <a:pPr lvl="1"/>
            <a:r>
              <a:rPr lang="en-US" dirty="0"/>
              <a:t>Illegally harvested wood </a:t>
            </a:r>
          </a:p>
          <a:p>
            <a:pPr lvl="1"/>
            <a:r>
              <a:rPr lang="en-US" dirty="0"/>
              <a:t>Wood harvested in violation of traditional and civil rights </a:t>
            </a:r>
          </a:p>
          <a:p>
            <a:pPr lvl="1"/>
            <a:r>
              <a:rPr lang="en-US" dirty="0"/>
              <a:t>Wood harvested in forests where high conservation values are threatened by management activities </a:t>
            </a:r>
          </a:p>
          <a:p>
            <a:pPr lvl="1"/>
            <a:r>
              <a:rPr lang="en-US" dirty="0"/>
              <a:t>Wood harvested in the forest being converted to plantations, or non-forest uses when the conversion is not considered limited and legal or threatens high conservation values </a:t>
            </a:r>
          </a:p>
          <a:p>
            <a:pPr lvl="1"/>
            <a:r>
              <a:rPr lang="en-US" dirty="0"/>
              <a:t>Wood from forests in which genetically modified trees are planted</a:t>
            </a:r>
          </a:p>
          <a:p>
            <a:pPr lvl="0"/>
            <a:r>
              <a:rPr lang="en-US" b="1" dirty="0"/>
              <a:t>EUDR</a:t>
            </a:r>
          </a:p>
          <a:p>
            <a:r>
              <a:rPr lang="en-US" sz="1200" b="1" u="sng" dirty="0"/>
              <a:t>Deforestation</a:t>
            </a:r>
            <a:r>
              <a:rPr lang="en-US" sz="1200" dirty="0"/>
              <a:t> is defined in the EUDR as “conversion of forest to agricultural use, whether human-induced or not”</a:t>
            </a:r>
          </a:p>
          <a:p>
            <a:r>
              <a:rPr lang="en-US" sz="1200" b="1" u="sng" dirty="0"/>
              <a:t>Forest Degradation</a:t>
            </a:r>
            <a:r>
              <a:rPr lang="en-US" sz="1200" b="1" dirty="0"/>
              <a:t> </a:t>
            </a:r>
            <a:r>
              <a:rPr lang="en-US" sz="1200" dirty="0"/>
              <a:t>is defined in the EUDR as “structural changes to forest cover, taking the form of the conversion of primary forest to planted or plantation forests, or naturally regenerating forest into plantation forests”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1E42"/>
                </a:solidFill>
                <a:effectLst/>
                <a:uLnTx/>
                <a:uFillTx/>
                <a:latin typeface="Arial" panose="020B0604020202020204"/>
                <a:ea typeface="+mn-ea"/>
                <a:cs typeface="+mn-cs"/>
              </a:rPr>
              <a:t>Geographic coordinates and polygons for each harvest unit are captured, tied to each product made during the identified production period, and made available for review/audit.</a:t>
            </a:r>
          </a:p>
          <a:p>
            <a:endParaRPr lang="en-US" sz="1200" dirty="0"/>
          </a:p>
          <a:p>
            <a:pPr lvl="0"/>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1A6AEC-34C5-724F-A9F3-C32254C34CCA}"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 name="Date Placeholder 4">
            <a:extLst>
              <a:ext uri="{FF2B5EF4-FFF2-40B4-BE49-F238E27FC236}">
                <a16:creationId xmlns:a16="http://schemas.microsoft.com/office/drawing/2014/main" id="{1356EA14-C66C-7CEC-B76F-02B48573D3FA}"/>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1400165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65E82-35C8-845E-5AB9-FCFB9950F0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43FEF-2D9F-AC30-AAD3-7A45B969ED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3AC7F8-0584-A937-482F-C0C0C5986DBF}"/>
              </a:ext>
            </a:extLst>
          </p:cNvPr>
          <p:cNvSpPr>
            <a:spLocks noGrp="1"/>
          </p:cNvSpPr>
          <p:nvPr>
            <p:ph type="body" idx="1"/>
          </p:nvPr>
        </p:nvSpPr>
        <p:spPr/>
        <p:txBody>
          <a:bodyPr/>
          <a:lstStyle/>
          <a:p>
            <a:pPr marL="228600" indent="-228600">
              <a:buAutoNum type="arabicPeriod"/>
            </a:pPr>
            <a:r>
              <a:rPr lang="en-US" dirty="0"/>
              <a:t>Covington:</a:t>
            </a:r>
          </a:p>
          <a:p>
            <a:pPr marL="228600" indent="-228600">
              <a:buAutoNum type="arabicPeriod"/>
            </a:pPr>
            <a:r>
              <a:rPr lang="en-US" dirty="0"/>
              <a:t>Hopewell is installing a new $30M white liquor clarifier that is used in the process that recycles pulping chemicals. It will alleviate the mill’s bottleneck and reduce operating costs.</a:t>
            </a:r>
          </a:p>
          <a:p>
            <a:pPr marL="228600" indent="-228600">
              <a:buAutoNum type="arabicPeriod"/>
            </a:pPr>
            <a:r>
              <a:rPr lang="en-US" dirty="0"/>
              <a:t>West Point: </a:t>
            </a:r>
          </a:p>
        </p:txBody>
      </p:sp>
      <p:sp>
        <p:nvSpPr>
          <p:cNvPr id="4" name="Slide Number Placeholder 3">
            <a:extLst>
              <a:ext uri="{FF2B5EF4-FFF2-40B4-BE49-F238E27FC236}">
                <a16:creationId xmlns:a16="http://schemas.microsoft.com/office/drawing/2014/main" id="{D07C8996-BB33-1B3E-4594-F29D12393CD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4D189-6D2C-4282-BFF9-30BA8AEF636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638040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xml"/></Relationships>
</file>

<file path=ppt/slideLayouts/_rels/slideLayout25.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tags" Target="../tags/tag4.xml"/><Relationship Id="rId7" Type="http://schemas.openxmlformats.org/officeDocument/2006/relationships/slideMaster" Target="../slideMasters/slideMaster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10" Type="http://schemas.openxmlformats.org/officeDocument/2006/relationships/image" Target="../media/image9.png"/><Relationship Id="rId4" Type="http://schemas.openxmlformats.org/officeDocument/2006/relationships/tags" Target="../tags/tag5.xml"/><Relationship Id="rId9" Type="http://schemas.openxmlformats.org/officeDocument/2006/relationships/image" Target="../media/image15.emf"/></Relationships>
</file>

<file path=ppt/slideLayouts/_rels/slideLayout2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9.xml"/><Relationship Id="rId1" Type="http://schemas.openxmlformats.org/officeDocument/2006/relationships/tags" Target="../tags/tag8.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Master" Target="../slideMasters/slideMaster2.xml"/><Relationship Id="rId4" Type="http://schemas.openxmlformats.org/officeDocument/2006/relationships/image" Target="../media/image20.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001F5B"/>
          </a:solidFill>
        </p:spPr>
        <p:txBody>
          <a:bodyPr wrap="square" lIns="0" tIns="0" rIns="0" bIns="0" rtlCol="0"/>
          <a:lstStyle/>
          <a:p>
            <a:endParaRPr/>
          </a:p>
        </p:txBody>
      </p:sp>
      <p:pic>
        <p:nvPicPr>
          <p:cNvPr id="17" name="bg object 17"/>
          <p:cNvPicPr/>
          <p:nvPr/>
        </p:nvPicPr>
        <p:blipFill>
          <a:blip r:embed="rId2" cstate="print"/>
          <a:stretch>
            <a:fillRect/>
          </a:stretch>
        </p:blipFill>
        <p:spPr>
          <a:xfrm>
            <a:off x="10474452" y="6284344"/>
            <a:ext cx="1369568" cy="457197"/>
          </a:xfrm>
          <a:prstGeom prst="rect">
            <a:avLst/>
          </a:prstGeom>
        </p:spPr>
      </p:pic>
      <p:pic>
        <p:nvPicPr>
          <p:cNvPr id="18" name="bg object 18"/>
          <p:cNvPicPr/>
          <p:nvPr/>
        </p:nvPicPr>
        <p:blipFill>
          <a:blip r:embed="rId3" cstate="print"/>
          <a:stretch>
            <a:fillRect/>
          </a:stretch>
        </p:blipFill>
        <p:spPr>
          <a:xfrm>
            <a:off x="7849869" y="0"/>
            <a:ext cx="4342130" cy="6857082"/>
          </a:xfrm>
          <a:prstGeom prst="rect">
            <a:avLst/>
          </a:prstGeom>
        </p:spPr>
      </p:pic>
      <p:pic>
        <p:nvPicPr>
          <p:cNvPr id="19" name="bg object 19"/>
          <p:cNvPicPr/>
          <p:nvPr/>
        </p:nvPicPr>
        <p:blipFill>
          <a:blip r:embed="rId4" cstate="print"/>
          <a:stretch>
            <a:fillRect/>
          </a:stretch>
        </p:blipFill>
        <p:spPr>
          <a:xfrm>
            <a:off x="7046848" y="0"/>
            <a:ext cx="1738756" cy="6857998"/>
          </a:xfrm>
          <a:prstGeom prst="rect">
            <a:avLst/>
          </a:prstGeom>
        </p:spPr>
      </p:pic>
      <p:pic>
        <p:nvPicPr>
          <p:cNvPr id="20" name="bg object 20"/>
          <p:cNvPicPr/>
          <p:nvPr/>
        </p:nvPicPr>
        <p:blipFill>
          <a:blip r:embed="rId2" cstate="print"/>
          <a:stretch>
            <a:fillRect/>
          </a:stretch>
        </p:blipFill>
        <p:spPr>
          <a:xfrm>
            <a:off x="10471784" y="6295491"/>
            <a:ext cx="1370202" cy="457198"/>
          </a:xfrm>
          <a:prstGeom prst="rect">
            <a:avLst/>
          </a:prstGeom>
        </p:spPr>
      </p:pic>
      <p:sp>
        <p:nvSpPr>
          <p:cNvPr id="2" name="Holder 2"/>
          <p:cNvSpPr>
            <a:spLocks noGrp="1"/>
          </p:cNvSpPr>
          <p:nvPr>
            <p:ph type="ctrTitle"/>
          </p:nvPr>
        </p:nvSpPr>
        <p:spPr>
          <a:xfrm>
            <a:off x="617931" y="1286077"/>
            <a:ext cx="6332855" cy="1301114"/>
          </a:xfrm>
          <a:prstGeom prst="rect">
            <a:avLst/>
          </a:prstGeom>
        </p:spPr>
        <p:txBody>
          <a:bodyPr wrap="square" lIns="0" tIns="0" rIns="0" bIns="0">
            <a:spAutoFit/>
          </a:bodyPr>
          <a:lstStyle>
            <a:lvl1pPr>
              <a:defRPr sz="3600" b="1" i="0">
                <a:solidFill>
                  <a:srgbClr val="041E42"/>
                </a:solidFill>
                <a:latin typeface="Arial"/>
                <a:cs typeface="Aria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defRPr sz="900" b="0" i="0">
                <a:solidFill>
                  <a:schemeClr val="bg1"/>
                </a:solidFill>
                <a:latin typeface="Arial"/>
                <a:cs typeface="Arial"/>
              </a:defRPr>
            </a:lvl1pPr>
          </a:lstStyle>
          <a:p>
            <a:pPr marL="12700">
              <a:lnSpc>
                <a:spcPct val="100000"/>
              </a:lnSpc>
              <a:spcBef>
                <a:spcPts val="15"/>
              </a:spcBef>
            </a:pPr>
            <a:r>
              <a:rPr dirty="0"/>
              <a:t>Paper</a:t>
            </a:r>
            <a:r>
              <a:rPr spc="235" dirty="0"/>
              <a:t> </a:t>
            </a:r>
            <a:r>
              <a:rPr dirty="0"/>
              <a:t>|</a:t>
            </a:r>
            <a:r>
              <a:rPr spc="240" dirty="0"/>
              <a:t> </a:t>
            </a:r>
            <a:r>
              <a:rPr dirty="0"/>
              <a:t>Packaging</a:t>
            </a:r>
            <a:r>
              <a:rPr spc="210" dirty="0"/>
              <a:t> </a:t>
            </a:r>
            <a:r>
              <a:rPr dirty="0"/>
              <a:t>|</a:t>
            </a:r>
            <a:r>
              <a:rPr spc="245" dirty="0"/>
              <a:t> </a:t>
            </a:r>
            <a:r>
              <a:rPr spc="-10" dirty="0"/>
              <a:t>Solutions</a:t>
            </a:r>
          </a:p>
        </p:txBody>
      </p:sp>
      <p:sp>
        <p:nvSpPr>
          <p:cNvPr id="5" name="Holder 5"/>
          <p:cNvSpPr>
            <a:spLocks noGrp="1"/>
          </p:cNvSpPr>
          <p:nvPr>
            <p:ph type="dt" sz="half" idx="6"/>
          </p:nvPr>
        </p:nvSpPr>
        <p:spPr/>
        <p:txBody>
          <a:bodyPr lIns="0" tIns="0" rIns="0" bIns="0"/>
          <a:lstStyle>
            <a:lvl1pPr>
              <a:defRPr sz="900" b="0" i="0">
                <a:solidFill>
                  <a:schemeClr val="bg1"/>
                </a:solidFill>
                <a:latin typeface="Arial"/>
                <a:cs typeface="Arial"/>
              </a:defRPr>
            </a:lvl1pPr>
          </a:lstStyle>
          <a:p>
            <a:pPr marL="12700">
              <a:lnSpc>
                <a:spcPct val="100000"/>
              </a:lnSpc>
              <a:spcBef>
                <a:spcPts val="15"/>
              </a:spcBef>
            </a:pPr>
            <a:r>
              <a:rPr dirty="0"/>
              <a:t>©</a:t>
            </a:r>
            <a:r>
              <a:rPr spc="-10" dirty="0"/>
              <a:t> </a:t>
            </a:r>
            <a:r>
              <a:rPr dirty="0"/>
              <a:t>2024</a:t>
            </a:r>
            <a:r>
              <a:rPr spc="-15" dirty="0"/>
              <a:t> </a:t>
            </a:r>
            <a:r>
              <a:rPr dirty="0"/>
              <a:t>Smurfit</a:t>
            </a:r>
            <a:r>
              <a:rPr spc="-30" dirty="0"/>
              <a:t> </a:t>
            </a:r>
            <a:r>
              <a:rPr dirty="0"/>
              <a:t>Westrock.</a:t>
            </a:r>
            <a:r>
              <a:rPr spc="-40" dirty="0"/>
              <a:t> </a:t>
            </a:r>
            <a:r>
              <a:rPr dirty="0"/>
              <a:t>All</a:t>
            </a:r>
            <a:r>
              <a:rPr spc="-10" dirty="0"/>
              <a:t> </a:t>
            </a:r>
            <a:r>
              <a:rPr dirty="0"/>
              <a:t>Rights</a:t>
            </a:r>
            <a:r>
              <a:rPr spc="-10" dirty="0"/>
              <a:t> Reserved.</a:t>
            </a:r>
          </a:p>
        </p:txBody>
      </p:sp>
      <p:sp>
        <p:nvSpPr>
          <p:cNvPr id="6" name="Holder 6"/>
          <p:cNvSpPr>
            <a:spLocks noGrp="1"/>
          </p:cNvSpPr>
          <p:nvPr>
            <p:ph type="sldNum" sz="quarter" idx="7"/>
          </p:nvPr>
        </p:nvSpPr>
        <p:spPr/>
        <p:txBody>
          <a:bodyPr lIns="0" tIns="0" rIns="0" bIns="0"/>
          <a:lstStyle>
            <a:lvl1pPr>
              <a:defRPr sz="900" b="0" i="0">
                <a:solidFill>
                  <a:schemeClr val="bg1"/>
                </a:solidFill>
                <a:latin typeface="Arial"/>
                <a:cs typeface="Arial"/>
              </a:defRPr>
            </a:lvl1pPr>
          </a:lstStyle>
          <a:p>
            <a:pPr marL="101600">
              <a:lnSpc>
                <a:spcPct val="100000"/>
              </a:lnSpc>
              <a:spcBef>
                <a:spcPts val="15"/>
              </a:spcBef>
            </a:pPr>
            <a:fld id="{81D60167-4931-47E6-BA6A-407CBD079E47}" type="slidenum">
              <a:rPr spc="-50" dirty="0"/>
              <a:t>‹#›</a:t>
            </a:fld>
            <a:endParaRPr spc="-50" dirty="0"/>
          </a:p>
        </p:txBody>
      </p:sp>
    </p:spTree>
    <p:extLst>
      <p:ext uri="{BB962C8B-B14F-4D97-AF65-F5344CB8AC3E}">
        <p14:creationId xmlns:p14="http://schemas.microsoft.com/office/powerpoint/2010/main" val="25711192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10553082" y="6378890"/>
            <a:ext cx="1213831" cy="290945"/>
          </a:xfrm>
          <a:prstGeom prst="rect">
            <a:avLst/>
          </a:prstGeom>
        </p:spPr>
      </p:pic>
      <p:sp>
        <p:nvSpPr>
          <p:cNvPr id="2" name="Holder 2"/>
          <p:cNvSpPr>
            <a:spLocks noGrp="1"/>
          </p:cNvSpPr>
          <p:nvPr>
            <p:ph type="title"/>
          </p:nvPr>
        </p:nvSpPr>
        <p:spPr/>
        <p:txBody>
          <a:bodyPr lIns="0" tIns="0" rIns="0" bIns="0"/>
          <a:lstStyle>
            <a:lvl1pPr>
              <a:defRPr sz="3600" b="1" i="0">
                <a:solidFill>
                  <a:srgbClr val="041E42"/>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defRPr sz="900" b="0" i="0">
                <a:solidFill>
                  <a:schemeClr val="bg1"/>
                </a:solidFill>
                <a:latin typeface="Arial"/>
                <a:cs typeface="Arial"/>
              </a:defRPr>
            </a:lvl1pPr>
          </a:lstStyle>
          <a:p>
            <a:pPr marL="12700">
              <a:lnSpc>
                <a:spcPct val="100000"/>
              </a:lnSpc>
              <a:spcBef>
                <a:spcPts val="15"/>
              </a:spcBef>
            </a:pPr>
            <a:r>
              <a:rPr dirty="0"/>
              <a:t>Paper</a:t>
            </a:r>
            <a:r>
              <a:rPr spc="235" dirty="0"/>
              <a:t> </a:t>
            </a:r>
            <a:r>
              <a:rPr dirty="0"/>
              <a:t>|</a:t>
            </a:r>
            <a:r>
              <a:rPr spc="240" dirty="0"/>
              <a:t> </a:t>
            </a:r>
            <a:r>
              <a:rPr dirty="0"/>
              <a:t>Packaging</a:t>
            </a:r>
            <a:r>
              <a:rPr spc="210" dirty="0"/>
              <a:t> </a:t>
            </a:r>
            <a:r>
              <a:rPr dirty="0"/>
              <a:t>|</a:t>
            </a:r>
            <a:r>
              <a:rPr spc="245" dirty="0"/>
              <a:t> </a:t>
            </a:r>
            <a:r>
              <a:rPr spc="-10" dirty="0"/>
              <a:t>Solutions</a:t>
            </a:r>
          </a:p>
        </p:txBody>
      </p:sp>
      <p:sp>
        <p:nvSpPr>
          <p:cNvPr id="5" name="Holder 5"/>
          <p:cNvSpPr>
            <a:spLocks noGrp="1"/>
          </p:cNvSpPr>
          <p:nvPr>
            <p:ph type="dt" sz="half" idx="6"/>
          </p:nvPr>
        </p:nvSpPr>
        <p:spPr/>
        <p:txBody>
          <a:bodyPr lIns="0" tIns="0" rIns="0" bIns="0"/>
          <a:lstStyle>
            <a:lvl1pPr>
              <a:defRPr sz="900" b="0" i="0">
                <a:solidFill>
                  <a:schemeClr val="bg1"/>
                </a:solidFill>
                <a:latin typeface="Arial"/>
                <a:cs typeface="Arial"/>
              </a:defRPr>
            </a:lvl1pPr>
          </a:lstStyle>
          <a:p>
            <a:pPr marL="12700">
              <a:lnSpc>
                <a:spcPct val="100000"/>
              </a:lnSpc>
              <a:spcBef>
                <a:spcPts val="15"/>
              </a:spcBef>
            </a:pPr>
            <a:r>
              <a:rPr dirty="0"/>
              <a:t>©</a:t>
            </a:r>
            <a:r>
              <a:rPr spc="-10" dirty="0"/>
              <a:t> </a:t>
            </a:r>
            <a:r>
              <a:rPr dirty="0"/>
              <a:t>2024</a:t>
            </a:r>
            <a:r>
              <a:rPr spc="-15" dirty="0"/>
              <a:t> </a:t>
            </a:r>
            <a:r>
              <a:rPr dirty="0"/>
              <a:t>Smurfit</a:t>
            </a:r>
            <a:r>
              <a:rPr spc="-30" dirty="0"/>
              <a:t> </a:t>
            </a:r>
            <a:r>
              <a:rPr dirty="0"/>
              <a:t>Westrock.</a:t>
            </a:r>
            <a:r>
              <a:rPr spc="-40" dirty="0"/>
              <a:t> </a:t>
            </a:r>
            <a:r>
              <a:rPr dirty="0"/>
              <a:t>All</a:t>
            </a:r>
            <a:r>
              <a:rPr spc="-10" dirty="0"/>
              <a:t> </a:t>
            </a:r>
            <a:r>
              <a:rPr dirty="0"/>
              <a:t>Rights</a:t>
            </a:r>
            <a:r>
              <a:rPr spc="-10" dirty="0"/>
              <a:t> Reserved.</a:t>
            </a:r>
          </a:p>
        </p:txBody>
      </p:sp>
      <p:sp>
        <p:nvSpPr>
          <p:cNvPr id="6" name="Holder 6"/>
          <p:cNvSpPr>
            <a:spLocks noGrp="1"/>
          </p:cNvSpPr>
          <p:nvPr>
            <p:ph type="sldNum" sz="quarter" idx="7"/>
          </p:nvPr>
        </p:nvSpPr>
        <p:spPr/>
        <p:txBody>
          <a:bodyPr lIns="0" tIns="0" rIns="0" bIns="0"/>
          <a:lstStyle>
            <a:lvl1pPr>
              <a:defRPr sz="900" b="0" i="0">
                <a:solidFill>
                  <a:schemeClr val="bg1"/>
                </a:solidFill>
                <a:latin typeface="Arial"/>
                <a:cs typeface="Arial"/>
              </a:defRPr>
            </a:lvl1pPr>
          </a:lstStyle>
          <a:p>
            <a:pPr marL="101600">
              <a:lnSpc>
                <a:spcPct val="100000"/>
              </a:lnSpc>
              <a:spcBef>
                <a:spcPts val="15"/>
              </a:spcBef>
            </a:pPr>
            <a:fld id="{81D60167-4931-47E6-BA6A-407CBD079E47}" type="slidenum">
              <a:rPr spc="-50" dirty="0"/>
              <a:t>‹#›</a:t>
            </a:fld>
            <a:endParaRPr spc="-50" dirty="0"/>
          </a:p>
        </p:txBody>
      </p:sp>
    </p:spTree>
    <p:extLst>
      <p:ext uri="{BB962C8B-B14F-4D97-AF65-F5344CB8AC3E}">
        <p14:creationId xmlns:p14="http://schemas.microsoft.com/office/powerpoint/2010/main" val="3423804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041E42"/>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900" b="0" i="0">
                <a:solidFill>
                  <a:schemeClr val="bg1"/>
                </a:solidFill>
                <a:latin typeface="Arial"/>
                <a:cs typeface="Arial"/>
              </a:defRPr>
            </a:lvl1pPr>
          </a:lstStyle>
          <a:p>
            <a:pPr marL="12700">
              <a:lnSpc>
                <a:spcPct val="100000"/>
              </a:lnSpc>
              <a:spcBef>
                <a:spcPts val="15"/>
              </a:spcBef>
            </a:pPr>
            <a:r>
              <a:rPr dirty="0"/>
              <a:t>Paper</a:t>
            </a:r>
            <a:r>
              <a:rPr spc="235" dirty="0"/>
              <a:t> </a:t>
            </a:r>
            <a:r>
              <a:rPr dirty="0"/>
              <a:t>|</a:t>
            </a:r>
            <a:r>
              <a:rPr spc="240" dirty="0"/>
              <a:t> </a:t>
            </a:r>
            <a:r>
              <a:rPr dirty="0"/>
              <a:t>Packaging</a:t>
            </a:r>
            <a:r>
              <a:rPr spc="210" dirty="0"/>
              <a:t> </a:t>
            </a:r>
            <a:r>
              <a:rPr dirty="0"/>
              <a:t>|</a:t>
            </a:r>
            <a:r>
              <a:rPr spc="245" dirty="0"/>
              <a:t> </a:t>
            </a:r>
            <a:r>
              <a:rPr spc="-10" dirty="0"/>
              <a:t>Solutions</a:t>
            </a:r>
          </a:p>
        </p:txBody>
      </p:sp>
      <p:sp>
        <p:nvSpPr>
          <p:cNvPr id="6" name="Holder 6"/>
          <p:cNvSpPr>
            <a:spLocks noGrp="1"/>
          </p:cNvSpPr>
          <p:nvPr>
            <p:ph type="dt" sz="half" idx="6"/>
          </p:nvPr>
        </p:nvSpPr>
        <p:spPr/>
        <p:txBody>
          <a:bodyPr lIns="0" tIns="0" rIns="0" bIns="0"/>
          <a:lstStyle>
            <a:lvl1pPr>
              <a:defRPr sz="900" b="0" i="0">
                <a:solidFill>
                  <a:schemeClr val="bg1"/>
                </a:solidFill>
                <a:latin typeface="Arial"/>
                <a:cs typeface="Arial"/>
              </a:defRPr>
            </a:lvl1pPr>
          </a:lstStyle>
          <a:p>
            <a:pPr marL="12700">
              <a:lnSpc>
                <a:spcPct val="100000"/>
              </a:lnSpc>
              <a:spcBef>
                <a:spcPts val="15"/>
              </a:spcBef>
            </a:pPr>
            <a:r>
              <a:rPr dirty="0"/>
              <a:t>©</a:t>
            </a:r>
            <a:r>
              <a:rPr spc="-10" dirty="0"/>
              <a:t> </a:t>
            </a:r>
            <a:r>
              <a:rPr dirty="0"/>
              <a:t>2024</a:t>
            </a:r>
            <a:r>
              <a:rPr spc="-15" dirty="0"/>
              <a:t> </a:t>
            </a:r>
            <a:r>
              <a:rPr dirty="0"/>
              <a:t>Smurfit</a:t>
            </a:r>
            <a:r>
              <a:rPr spc="-30" dirty="0"/>
              <a:t> </a:t>
            </a:r>
            <a:r>
              <a:rPr dirty="0"/>
              <a:t>Westrock.</a:t>
            </a:r>
            <a:r>
              <a:rPr spc="-40" dirty="0"/>
              <a:t> </a:t>
            </a:r>
            <a:r>
              <a:rPr dirty="0"/>
              <a:t>All</a:t>
            </a:r>
            <a:r>
              <a:rPr spc="-10" dirty="0"/>
              <a:t> </a:t>
            </a:r>
            <a:r>
              <a:rPr dirty="0"/>
              <a:t>Rights</a:t>
            </a:r>
            <a:r>
              <a:rPr spc="-10" dirty="0"/>
              <a:t> Reserved.</a:t>
            </a:r>
          </a:p>
        </p:txBody>
      </p:sp>
      <p:sp>
        <p:nvSpPr>
          <p:cNvPr id="7" name="Holder 7"/>
          <p:cNvSpPr>
            <a:spLocks noGrp="1"/>
          </p:cNvSpPr>
          <p:nvPr>
            <p:ph type="sldNum" sz="quarter" idx="7"/>
          </p:nvPr>
        </p:nvSpPr>
        <p:spPr/>
        <p:txBody>
          <a:bodyPr lIns="0" tIns="0" rIns="0" bIns="0"/>
          <a:lstStyle>
            <a:lvl1pPr>
              <a:defRPr sz="900" b="0" i="0">
                <a:solidFill>
                  <a:schemeClr val="bg1"/>
                </a:solidFill>
                <a:latin typeface="Arial"/>
                <a:cs typeface="Arial"/>
              </a:defRPr>
            </a:lvl1pPr>
          </a:lstStyle>
          <a:p>
            <a:pPr marL="101600">
              <a:lnSpc>
                <a:spcPct val="100000"/>
              </a:lnSpc>
              <a:spcBef>
                <a:spcPts val="15"/>
              </a:spcBef>
            </a:pPr>
            <a:fld id="{81D60167-4931-47E6-BA6A-407CBD079E47}" type="slidenum">
              <a:rPr spc="-50" dirty="0"/>
              <a:t>‹#›</a:t>
            </a:fld>
            <a:endParaRPr spc="-50" dirty="0"/>
          </a:p>
        </p:txBody>
      </p:sp>
    </p:spTree>
    <p:extLst>
      <p:ext uri="{BB962C8B-B14F-4D97-AF65-F5344CB8AC3E}">
        <p14:creationId xmlns:p14="http://schemas.microsoft.com/office/powerpoint/2010/main" val="3106378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041E42"/>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defRPr sz="900" b="0" i="0">
                <a:solidFill>
                  <a:schemeClr val="bg1"/>
                </a:solidFill>
                <a:latin typeface="Arial"/>
                <a:cs typeface="Arial"/>
              </a:defRPr>
            </a:lvl1pPr>
          </a:lstStyle>
          <a:p>
            <a:pPr marL="12700">
              <a:lnSpc>
                <a:spcPct val="100000"/>
              </a:lnSpc>
              <a:spcBef>
                <a:spcPts val="15"/>
              </a:spcBef>
            </a:pPr>
            <a:r>
              <a:rPr dirty="0"/>
              <a:t>Paper</a:t>
            </a:r>
            <a:r>
              <a:rPr spc="235" dirty="0"/>
              <a:t> </a:t>
            </a:r>
            <a:r>
              <a:rPr dirty="0"/>
              <a:t>|</a:t>
            </a:r>
            <a:r>
              <a:rPr spc="240" dirty="0"/>
              <a:t> </a:t>
            </a:r>
            <a:r>
              <a:rPr dirty="0"/>
              <a:t>Packaging</a:t>
            </a:r>
            <a:r>
              <a:rPr spc="210" dirty="0"/>
              <a:t> </a:t>
            </a:r>
            <a:r>
              <a:rPr dirty="0"/>
              <a:t>|</a:t>
            </a:r>
            <a:r>
              <a:rPr spc="245" dirty="0"/>
              <a:t> </a:t>
            </a:r>
            <a:r>
              <a:rPr spc="-10" dirty="0"/>
              <a:t>Solutions</a:t>
            </a:r>
          </a:p>
        </p:txBody>
      </p:sp>
      <p:sp>
        <p:nvSpPr>
          <p:cNvPr id="4" name="Holder 4"/>
          <p:cNvSpPr>
            <a:spLocks noGrp="1"/>
          </p:cNvSpPr>
          <p:nvPr>
            <p:ph type="dt" sz="half" idx="6"/>
          </p:nvPr>
        </p:nvSpPr>
        <p:spPr/>
        <p:txBody>
          <a:bodyPr lIns="0" tIns="0" rIns="0" bIns="0"/>
          <a:lstStyle>
            <a:lvl1pPr>
              <a:defRPr sz="900" b="0" i="0">
                <a:solidFill>
                  <a:schemeClr val="bg1"/>
                </a:solidFill>
                <a:latin typeface="Arial"/>
                <a:cs typeface="Arial"/>
              </a:defRPr>
            </a:lvl1pPr>
          </a:lstStyle>
          <a:p>
            <a:pPr marL="12700">
              <a:lnSpc>
                <a:spcPct val="100000"/>
              </a:lnSpc>
              <a:spcBef>
                <a:spcPts val="15"/>
              </a:spcBef>
            </a:pPr>
            <a:r>
              <a:rPr dirty="0"/>
              <a:t>©</a:t>
            </a:r>
            <a:r>
              <a:rPr spc="-10" dirty="0"/>
              <a:t> </a:t>
            </a:r>
            <a:r>
              <a:rPr dirty="0"/>
              <a:t>2024</a:t>
            </a:r>
            <a:r>
              <a:rPr spc="-15" dirty="0"/>
              <a:t> </a:t>
            </a:r>
            <a:r>
              <a:rPr dirty="0"/>
              <a:t>Smurfit</a:t>
            </a:r>
            <a:r>
              <a:rPr spc="-30" dirty="0"/>
              <a:t> </a:t>
            </a:r>
            <a:r>
              <a:rPr dirty="0"/>
              <a:t>Westrock.</a:t>
            </a:r>
            <a:r>
              <a:rPr spc="-40" dirty="0"/>
              <a:t> </a:t>
            </a:r>
            <a:r>
              <a:rPr dirty="0"/>
              <a:t>All</a:t>
            </a:r>
            <a:r>
              <a:rPr spc="-10" dirty="0"/>
              <a:t> </a:t>
            </a:r>
            <a:r>
              <a:rPr dirty="0"/>
              <a:t>Rights</a:t>
            </a:r>
            <a:r>
              <a:rPr spc="-10" dirty="0"/>
              <a:t> Reserved.</a:t>
            </a:r>
          </a:p>
        </p:txBody>
      </p:sp>
      <p:sp>
        <p:nvSpPr>
          <p:cNvPr id="5" name="Holder 5"/>
          <p:cNvSpPr>
            <a:spLocks noGrp="1"/>
          </p:cNvSpPr>
          <p:nvPr>
            <p:ph type="sldNum" sz="quarter" idx="7"/>
          </p:nvPr>
        </p:nvSpPr>
        <p:spPr/>
        <p:txBody>
          <a:bodyPr lIns="0" tIns="0" rIns="0" bIns="0"/>
          <a:lstStyle>
            <a:lvl1pPr>
              <a:defRPr sz="900" b="0" i="0">
                <a:solidFill>
                  <a:schemeClr val="bg1"/>
                </a:solidFill>
                <a:latin typeface="Arial"/>
                <a:cs typeface="Arial"/>
              </a:defRPr>
            </a:lvl1pPr>
          </a:lstStyle>
          <a:p>
            <a:pPr marL="101600">
              <a:lnSpc>
                <a:spcPct val="100000"/>
              </a:lnSpc>
              <a:spcBef>
                <a:spcPts val="15"/>
              </a:spcBef>
            </a:pPr>
            <a:fld id="{81D60167-4931-47E6-BA6A-407CBD079E47}" type="slidenum">
              <a:rPr spc="-50" dirty="0"/>
              <a:t>‹#›</a:t>
            </a:fld>
            <a:endParaRPr spc="-50" dirty="0"/>
          </a:p>
        </p:txBody>
      </p:sp>
    </p:spTree>
    <p:extLst>
      <p:ext uri="{BB962C8B-B14F-4D97-AF65-F5344CB8AC3E}">
        <p14:creationId xmlns:p14="http://schemas.microsoft.com/office/powerpoint/2010/main" val="198528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001F5B"/>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defRPr sz="900" b="0" i="0">
                <a:solidFill>
                  <a:schemeClr val="bg1"/>
                </a:solidFill>
                <a:latin typeface="Arial"/>
                <a:cs typeface="Arial"/>
              </a:defRPr>
            </a:lvl1pPr>
          </a:lstStyle>
          <a:p>
            <a:pPr marL="12700">
              <a:lnSpc>
                <a:spcPct val="100000"/>
              </a:lnSpc>
              <a:spcBef>
                <a:spcPts val="15"/>
              </a:spcBef>
            </a:pPr>
            <a:r>
              <a:rPr dirty="0"/>
              <a:t>Paper</a:t>
            </a:r>
            <a:r>
              <a:rPr spc="235" dirty="0"/>
              <a:t> </a:t>
            </a:r>
            <a:r>
              <a:rPr dirty="0"/>
              <a:t>|</a:t>
            </a:r>
            <a:r>
              <a:rPr spc="240" dirty="0"/>
              <a:t> </a:t>
            </a:r>
            <a:r>
              <a:rPr dirty="0"/>
              <a:t>Packaging</a:t>
            </a:r>
            <a:r>
              <a:rPr spc="210" dirty="0"/>
              <a:t> </a:t>
            </a:r>
            <a:r>
              <a:rPr dirty="0"/>
              <a:t>|</a:t>
            </a:r>
            <a:r>
              <a:rPr spc="245" dirty="0"/>
              <a:t> </a:t>
            </a:r>
            <a:r>
              <a:rPr spc="-10" dirty="0"/>
              <a:t>Solutions</a:t>
            </a:r>
          </a:p>
        </p:txBody>
      </p:sp>
      <p:sp>
        <p:nvSpPr>
          <p:cNvPr id="3" name="Holder 3"/>
          <p:cNvSpPr>
            <a:spLocks noGrp="1"/>
          </p:cNvSpPr>
          <p:nvPr>
            <p:ph type="dt" sz="half" idx="6"/>
          </p:nvPr>
        </p:nvSpPr>
        <p:spPr/>
        <p:txBody>
          <a:bodyPr lIns="0" tIns="0" rIns="0" bIns="0"/>
          <a:lstStyle>
            <a:lvl1pPr>
              <a:defRPr sz="900" b="0" i="0">
                <a:solidFill>
                  <a:schemeClr val="bg1"/>
                </a:solidFill>
                <a:latin typeface="Arial"/>
                <a:cs typeface="Arial"/>
              </a:defRPr>
            </a:lvl1pPr>
          </a:lstStyle>
          <a:p>
            <a:pPr marL="12700">
              <a:lnSpc>
                <a:spcPct val="100000"/>
              </a:lnSpc>
              <a:spcBef>
                <a:spcPts val="15"/>
              </a:spcBef>
            </a:pPr>
            <a:r>
              <a:rPr dirty="0"/>
              <a:t>©</a:t>
            </a:r>
            <a:r>
              <a:rPr spc="-10" dirty="0"/>
              <a:t> </a:t>
            </a:r>
            <a:r>
              <a:rPr dirty="0"/>
              <a:t>2024</a:t>
            </a:r>
            <a:r>
              <a:rPr spc="-15" dirty="0"/>
              <a:t> </a:t>
            </a:r>
            <a:r>
              <a:rPr dirty="0"/>
              <a:t>Smurfit</a:t>
            </a:r>
            <a:r>
              <a:rPr spc="-30" dirty="0"/>
              <a:t> </a:t>
            </a:r>
            <a:r>
              <a:rPr dirty="0"/>
              <a:t>Westrock.</a:t>
            </a:r>
            <a:r>
              <a:rPr spc="-40" dirty="0"/>
              <a:t> </a:t>
            </a:r>
            <a:r>
              <a:rPr dirty="0"/>
              <a:t>All</a:t>
            </a:r>
            <a:r>
              <a:rPr spc="-10" dirty="0"/>
              <a:t> </a:t>
            </a:r>
            <a:r>
              <a:rPr dirty="0"/>
              <a:t>Rights</a:t>
            </a:r>
            <a:r>
              <a:rPr spc="-10" dirty="0"/>
              <a:t> Reserved.</a:t>
            </a:r>
          </a:p>
        </p:txBody>
      </p:sp>
      <p:sp>
        <p:nvSpPr>
          <p:cNvPr id="4" name="Holder 4"/>
          <p:cNvSpPr>
            <a:spLocks noGrp="1"/>
          </p:cNvSpPr>
          <p:nvPr>
            <p:ph type="sldNum" sz="quarter" idx="7"/>
          </p:nvPr>
        </p:nvSpPr>
        <p:spPr/>
        <p:txBody>
          <a:bodyPr lIns="0" tIns="0" rIns="0" bIns="0"/>
          <a:lstStyle>
            <a:lvl1pPr>
              <a:defRPr sz="900" b="0" i="0">
                <a:solidFill>
                  <a:schemeClr val="bg1"/>
                </a:solidFill>
                <a:latin typeface="Arial"/>
                <a:cs typeface="Arial"/>
              </a:defRPr>
            </a:lvl1pPr>
          </a:lstStyle>
          <a:p>
            <a:pPr marL="101600">
              <a:lnSpc>
                <a:spcPct val="100000"/>
              </a:lnSpc>
              <a:spcBef>
                <a:spcPts val="15"/>
              </a:spcBef>
            </a:pPr>
            <a:fld id="{81D60167-4931-47E6-BA6A-407CBD079E47}" type="slidenum">
              <a:rPr spc="-50" dirty="0"/>
              <a:t>‹#›</a:t>
            </a:fld>
            <a:endParaRPr spc="-50" dirty="0"/>
          </a:p>
        </p:txBody>
      </p:sp>
    </p:spTree>
    <p:extLst>
      <p:ext uri="{BB962C8B-B14F-4D97-AF65-F5344CB8AC3E}">
        <p14:creationId xmlns:p14="http://schemas.microsoft.com/office/powerpoint/2010/main" val="640481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ver - Headlin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Picture 3" descr="Picture 3">
            <a:extLst>
              <a:ext uri="{FF2B5EF4-FFF2-40B4-BE49-F238E27FC236}">
                <a16:creationId xmlns:a16="http://schemas.microsoft.com/office/drawing/2014/main" id="{D62C05FF-C802-7D3F-66CA-0A7B17FE7E2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5200" y="359999"/>
            <a:ext cx="2358001" cy="787158"/>
          </a:xfrm>
          <a:prstGeom prst="rect">
            <a:avLst/>
          </a:prstGeom>
          <a:ln w="12700">
            <a:miter lim="400000"/>
          </a:ln>
        </p:spPr>
      </p:pic>
      <p:sp>
        <p:nvSpPr>
          <p:cNvPr id="6" name="Subtitle 2">
            <a:extLst>
              <a:ext uri="{FF2B5EF4-FFF2-40B4-BE49-F238E27FC236}">
                <a16:creationId xmlns:a16="http://schemas.microsoft.com/office/drawing/2014/main" id="{E331085C-4F29-A000-891C-703CCE440DE1}"/>
              </a:ext>
            </a:extLst>
          </p:cNvPr>
          <p:cNvSpPr>
            <a:spLocks noGrp="1"/>
          </p:cNvSpPr>
          <p:nvPr>
            <p:ph type="subTitle" idx="1" hasCustomPrompt="1"/>
          </p:nvPr>
        </p:nvSpPr>
        <p:spPr>
          <a:xfrm>
            <a:off x="620373" y="4654360"/>
            <a:ext cx="4572000" cy="640080"/>
          </a:xfrm>
          <a:prstGeom prst="rect">
            <a:avLst/>
          </a:prstGeom>
        </p:spPr>
        <p:txBody>
          <a:bodyPr/>
          <a:lstStyle>
            <a:lvl1pPr marL="0" indent="0" algn="l">
              <a:buNone/>
              <a:defRPr sz="2000">
                <a:solidFill>
                  <a:schemeClr val="accent4"/>
                </a:solidFill>
                <a:latin typeface="Arial" panose="020B0604020202020204" pitchFamily="34" charset="0"/>
                <a:ea typeface="Source Serif Pro" panose="02040603050405020204" pitchFamily="18"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Name of presenter | date in full</a:t>
            </a:r>
            <a:endParaRPr lang="en-US"/>
          </a:p>
        </p:txBody>
      </p:sp>
      <p:sp>
        <p:nvSpPr>
          <p:cNvPr id="2" name="Click to edit Master title style">
            <a:extLst>
              <a:ext uri="{FF2B5EF4-FFF2-40B4-BE49-F238E27FC236}">
                <a16:creationId xmlns:a16="http://schemas.microsoft.com/office/drawing/2014/main" id="{4AFFA441-A8EC-FEE4-2060-E9E92C23E0C2}"/>
              </a:ext>
            </a:extLst>
          </p:cNvPr>
          <p:cNvSpPr txBox="1">
            <a:spLocks noGrp="1"/>
          </p:cNvSpPr>
          <p:nvPr>
            <p:ph type="title" hasCustomPrompt="1"/>
          </p:nvPr>
        </p:nvSpPr>
        <p:spPr>
          <a:xfrm>
            <a:off x="620437" y="2262140"/>
            <a:ext cx="9052560" cy="2377440"/>
          </a:xfrm>
          <a:prstGeom prst="rect">
            <a:avLst/>
          </a:prstGeom>
        </p:spPr>
        <p:txBody>
          <a:bodyPr anchor="ctr"/>
          <a:lstStyle>
            <a:lvl1pPr>
              <a:lnSpc>
                <a:spcPct val="90000"/>
              </a:lnSpc>
              <a:defRPr sz="6600" spc="-30">
                <a:solidFill>
                  <a:srgbClr val="FFFFFF"/>
                </a:solidFill>
                <a:latin typeface="Arial" panose="020B0604020202020204" pitchFamily="34" charset="0"/>
                <a:cs typeface="Arial" panose="020B0604020202020204" pitchFamily="34" charset="0"/>
              </a:defRPr>
            </a:lvl1pPr>
          </a:lstStyle>
          <a:p>
            <a:r>
              <a:rPr lang="en-GB" sz="6600">
                <a:solidFill>
                  <a:schemeClr val="bg1"/>
                </a:solidFill>
              </a:rPr>
              <a:t>Presentation </a:t>
            </a:r>
            <a:br>
              <a:rPr lang="en-GB" sz="6600">
                <a:solidFill>
                  <a:schemeClr val="bg1"/>
                </a:solidFill>
              </a:rPr>
            </a:br>
            <a:r>
              <a:rPr lang="en-GB" sz="6600">
                <a:solidFill>
                  <a:schemeClr val="bg1"/>
                </a:solidFill>
              </a:rPr>
              <a:t>title goes here</a:t>
            </a:r>
            <a:endParaRPr/>
          </a:p>
        </p:txBody>
      </p:sp>
      <p:sp>
        <p:nvSpPr>
          <p:cNvPr id="4" name="TextBox 3">
            <a:extLst>
              <a:ext uri="{FF2B5EF4-FFF2-40B4-BE49-F238E27FC236}">
                <a16:creationId xmlns:a16="http://schemas.microsoft.com/office/drawing/2014/main" id="{0E4D7CDB-9999-56EF-72F0-7CC1C5463B92}"/>
              </a:ext>
            </a:extLst>
          </p:cNvPr>
          <p:cNvSpPr txBox="1"/>
          <p:nvPr userDrawn="1"/>
        </p:nvSpPr>
        <p:spPr>
          <a:xfrm>
            <a:off x="620436" y="6414933"/>
            <a:ext cx="2621598" cy="184666"/>
          </a:xfrm>
          <a:prstGeom prst="rect">
            <a:avLst/>
          </a:prstGeom>
          <a:noFill/>
        </p:spPr>
        <p:txBody>
          <a:bodyPr wrap="square" lIns="0" tIns="0" rIns="0" bIns="0" rtlCol="0">
            <a:noAutofit/>
          </a:bodyPr>
          <a:lstStyle/>
          <a:p>
            <a:r>
              <a:rPr lang="en-IE" sz="1200">
                <a:solidFill>
                  <a:schemeClr val="bg1"/>
                </a:solidFill>
                <a:latin typeface="Arial" panose="020B0604020202020204" pitchFamily="34" charset="0"/>
                <a:cs typeface="Arial" panose="020B0604020202020204" pitchFamily="34" charset="0"/>
              </a:rPr>
              <a:t>Paper  |  Packaging  |  Solutions</a:t>
            </a:r>
          </a:p>
        </p:txBody>
      </p:sp>
    </p:spTree>
    <p:extLst>
      <p:ext uri="{BB962C8B-B14F-4D97-AF65-F5344CB8AC3E}">
        <p14:creationId xmlns:p14="http://schemas.microsoft.com/office/powerpoint/2010/main" val="2630712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ver - Image">
    <p:bg>
      <p:bgPr>
        <a:solidFill>
          <a:schemeClr val="tx2"/>
        </a:solidFill>
        <a:effectLst/>
      </p:bgPr>
    </p:bg>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F6E940D8-B13C-515E-86CE-FFD978390BD9}"/>
              </a:ext>
            </a:extLst>
          </p:cNvPr>
          <p:cNvSpPr>
            <a:spLocks noGrp="1"/>
          </p:cNvSpPr>
          <p:nvPr>
            <p:ph type="pic" sz="quarter" idx="13" hasCustomPrompt="1"/>
          </p:nvPr>
        </p:nvSpPr>
        <p:spPr>
          <a:xfrm>
            <a:off x="6190433" y="0"/>
            <a:ext cx="6001567" cy="6858000"/>
          </a:xfrm>
          <a:custGeom>
            <a:avLst/>
            <a:gdLst>
              <a:gd name="connsiteX0" fmla="*/ 1197162 w 4501175"/>
              <a:gd name="connsiteY0" fmla="*/ 0 h 5145088"/>
              <a:gd name="connsiteX1" fmla="*/ 4501175 w 4501175"/>
              <a:gd name="connsiteY1" fmla="*/ 0 h 5145088"/>
              <a:gd name="connsiteX2" fmla="*/ 4501175 w 4501175"/>
              <a:gd name="connsiteY2" fmla="*/ 5145088 h 5145088"/>
              <a:gd name="connsiteX3" fmla="*/ 1235320 w 4501175"/>
              <a:gd name="connsiteY3" fmla="*/ 5145088 h 5145088"/>
              <a:gd name="connsiteX4" fmla="*/ 1212446 w 4501175"/>
              <a:gd name="connsiteY4" fmla="*/ 5127984 h 5145088"/>
              <a:gd name="connsiteX5" fmla="*/ 0 w 4501175"/>
              <a:gd name="connsiteY5" fmla="*/ 2557046 h 5145088"/>
              <a:gd name="connsiteX6" fmla="*/ 975846 w 4501175"/>
              <a:gd name="connsiteY6" fmla="*/ 201146 h 5145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1175" h="5145088">
                <a:moveTo>
                  <a:pt x="1197162" y="0"/>
                </a:moveTo>
                <a:lnTo>
                  <a:pt x="4501175" y="0"/>
                </a:lnTo>
                <a:lnTo>
                  <a:pt x="4501175" y="5145088"/>
                </a:lnTo>
                <a:lnTo>
                  <a:pt x="1235320" y="5145088"/>
                </a:lnTo>
                <a:lnTo>
                  <a:pt x="1212446" y="5127984"/>
                </a:lnTo>
                <a:cubicBezTo>
                  <a:pt x="471975" y="4516892"/>
                  <a:pt x="0" y="3592087"/>
                  <a:pt x="0" y="2557046"/>
                </a:cubicBezTo>
                <a:cubicBezTo>
                  <a:pt x="0" y="1637010"/>
                  <a:pt x="372919" y="804073"/>
                  <a:pt x="975846" y="201146"/>
                </a:cubicBezTo>
                <a:close/>
              </a:path>
            </a:pathLst>
          </a:custGeom>
          <a:solidFill>
            <a:schemeClr val="bg1">
              <a:lumMod val="95000"/>
            </a:schemeClr>
          </a:solidFill>
        </p:spPr>
        <p:txBody>
          <a:bodyPr wrap="square" bIns="792000" anchor="ctr" anchorCtr="0">
            <a:noAutofit/>
          </a:bodyPr>
          <a:lstStyle>
            <a:lvl1pPr marL="0" indent="0" algn="ctr">
              <a:buNone/>
              <a:defRPr sz="1866"/>
            </a:lvl1pPr>
          </a:lstStyle>
          <a:p>
            <a:r>
              <a:rPr lang="en-GB"/>
              <a:t>Insert an image into this box</a:t>
            </a:r>
          </a:p>
        </p:txBody>
      </p:sp>
      <p:sp>
        <p:nvSpPr>
          <p:cNvPr id="3" name="Subtitle 2"/>
          <p:cNvSpPr>
            <a:spLocks noGrp="1"/>
          </p:cNvSpPr>
          <p:nvPr>
            <p:ph type="subTitle" idx="1" hasCustomPrompt="1"/>
          </p:nvPr>
        </p:nvSpPr>
        <p:spPr>
          <a:xfrm>
            <a:off x="623456" y="3457104"/>
            <a:ext cx="5486400" cy="365760"/>
          </a:xfrm>
          <a:prstGeom prst="rect">
            <a:avLst/>
          </a:prstGeom>
        </p:spPr>
        <p:txBody>
          <a:bodyPr/>
          <a:lstStyle>
            <a:lvl1pPr marL="0" indent="0" algn="l">
              <a:buNone/>
              <a:defRPr sz="2000">
                <a:solidFill>
                  <a:schemeClr val="accent4"/>
                </a:solidFill>
                <a:latin typeface="Arial" panose="020B0604020202020204" pitchFamily="34" charset="0"/>
                <a:cs typeface="Arial" panose="020B0604020202020204" pitchFamily="34" charset="0"/>
              </a:defRPr>
            </a:lvl1pPr>
            <a:lvl2pPr marL="457051" indent="0" algn="ctr">
              <a:buNone/>
              <a:defRPr sz="1999"/>
            </a:lvl2pPr>
            <a:lvl3pPr marL="914103" indent="0" algn="ctr">
              <a:buNone/>
              <a:defRPr sz="1799"/>
            </a:lvl3pPr>
            <a:lvl4pPr marL="1371154" indent="0" algn="ctr">
              <a:buNone/>
              <a:defRPr sz="1599"/>
            </a:lvl4pPr>
            <a:lvl5pPr marL="1828206" indent="0" algn="ctr">
              <a:buNone/>
              <a:defRPr sz="1599"/>
            </a:lvl5pPr>
            <a:lvl6pPr marL="2285257" indent="0" algn="ctr">
              <a:buNone/>
              <a:defRPr sz="1599"/>
            </a:lvl6pPr>
            <a:lvl7pPr marL="2742308" indent="0" algn="ctr">
              <a:buNone/>
              <a:defRPr sz="1599"/>
            </a:lvl7pPr>
            <a:lvl8pPr marL="3199360" indent="0" algn="ctr">
              <a:buNone/>
              <a:defRPr sz="1599"/>
            </a:lvl8pPr>
            <a:lvl9pPr marL="3656411" indent="0" algn="ctr">
              <a:buNone/>
              <a:defRPr sz="1599"/>
            </a:lvl9pPr>
          </a:lstStyle>
          <a:p>
            <a:r>
              <a:rPr lang="en-GB"/>
              <a:t>Name of presenter | date in full</a:t>
            </a:r>
            <a:endParaRPr lang="en-US"/>
          </a:p>
        </p:txBody>
      </p:sp>
      <p:sp>
        <p:nvSpPr>
          <p:cNvPr id="24" name="Text Placeholder 23">
            <a:extLst>
              <a:ext uri="{FF2B5EF4-FFF2-40B4-BE49-F238E27FC236}">
                <a16:creationId xmlns:a16="http://schemas.microsoft.com/office/drawing/2014/main" id="{554E1FC1-A51B-DDC3-E832-5F36DEDF48FA}"/>
              </a:ext>
            </a:extLst>
          </p:cNvPr>
          <p:cNvSpPr>
            <a:spLocks noGrp="1" noRot="1" noMove="1" noResize="1" noEditPoints="1" noAdjustHandles="1" noChangeArrowheads="1" noChangeShapeType="1"/>
          </p:cNvSpPr>
          <p:nvPr>
            <p:ph type="body" sz="quarter" idx="14" hasCustomPrompt="1"/>
          </p:nvPr>
        </p:nvSpPr>
        <p:spPr>
          <a:xfrm>
            <a:off x="7058525" y="0"/>
            <a:ext cx="1833600" cy="6858000"/>
          </a:xfrm>
          <a:prstGeom prst="rect">
            <a:avLst/>
          </a:prstGeom>
          <a:blipFill>
            <a:blip r:embed="rId2" cstate="email">
              <a:extLst>
                <a:ext uri="{28A0092B-C50C-407E-A947-70E740481C1C}">
                  <a14:useLocalDpi xmlns:a14="http://schemas.microsoft.com/office/drawing/2010/main"/>
                </a:ext>
              </a:extLst>
            </a:blip>
            <a:srcRect/>
            <a:stretch>
              <a:fillRect l="2586" r="2586"/>
            </a:stretch>
          </a:blipFill>
        </p:spPr>
        <p:txBody>
          <a:bodyPr/>
          <a:lstStyle>
            <a:lvl1pPr marL="0" indent="0">
              <a:buNone/>
              <a:defRPr/>
            </a:lvl1pPr>
          </a:lstStyle>
          <a:p>
            <a:pPr lvl="0"/>
            <a:r>
              <a:rPr lang="en-GB"/>
              <a:t> </a:t>
            </a:r>
          </a:p>
        </p:txBody>
      </p:sp>
      <p:pic>
        <p:nvPicPr>
          <p:cNvPr id="4" name="Picture 3" descr="Picture 3">
            <a:extLst>
              <a:ext uri="{FF2B5EF4-FFF2-40B4-BE49-F238E27FC236}">
                <a16:creationId xmlns:a16="http://schemas.microsoft.com/office/drawing/2014/main" id="{48765115-050E-A5E3-B576-27050ED95AF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5200" y="359999"/>
            <a:ext cx="2358001" cy="787158"/>
          </a:xfrm>
          <a:prstGeom prst="rect">
            <a:avLst/>
          </a:prstGeom>
          <a:ln w="12700">
            <a:miter lim="400000"/>
          </a:ln>
        </p:spPr>
      </p:pic>
      <p:sp>
        <p:nvSpPr>
          <p:cNvPr id="6" name="TextBox 5">
            <a:extLst>
              <a:ext uri="{FF2B5EF4-FFF2-40B4-BE49-F238E27FC236}">
                <a16:creationId xmlns:a16="http://schemas.microsoft.com/office/drawing/2014/main" id="{AF721D38-73C0-6C70-7B70-95AFC88145A5}"/>
              </a:ext>
            </a:extLst>
          </p:cNvPr>
          <p:cNvSpPr txBox="1"/>
          <p:nvPr userDrawn="1"/>
        </p:nvSpPr>
        <p:spPr>
          <a:xfrm>
            <a:off x="620436" y="6414933"/>
            <a:ext cx="2621598" cy="184666"/>
          </a:xfrm>
          <a:prstGeom prst="rect">
            <a:avLst/>
          </a:prstGeom>
          <a:noFill/>
        </p:spPr>
        <p:txBody>
          <a:bodyPr wrap="square" lIns="0" tIns="0" rIns="0" bIns="0" rtlCol="0">
            <a:noAutofit/>
          </a:bodyPr>
          <a:lstStyle/>
          <a:p>
            <a:r>
              <a:rPr lang="en-IE" sz="1200">
                <a:solidFill>
                  <a:schemeClr val="bg1"/>
                </a:solidFill>
                <a:latin typeface="Arial" panose="020B0604020202020204" pitchFamily="34" charset="0"/>
                <a:cs typeface="Arial" panose="020B0604020202020204" pitchFamily="34" charset="0"/>
              </a:rPr>
              <a:t>Paper  |  Packaging  |  Solutions</a:t>
            </a:r>
          </a:p>
        </p:txBody>
      </p:sp>
      <p:sp>
        <p:nvSpPr>
          <p:cNvPr id="8" name="Text Placeholder 7">
            <a:extLst>
              <a:ext uri="{FF2B5EF4-FFF2-40B4-BE49-F238E27FC236}">
                <a16:creationId xmlns:a16="http://schemas.microsoft.com/office/drawing/2014/main" id="{628A9055-51F1-FE8A-573F-7887B67B0DAA}"/>
              </a:ext>
            </a:extLst>
          </p:cNvPr>
          <p:cNvSpPr>
            <a:spLocks noGrp="1"/>
          </p:cNvSpPr>
          <p:nvPr>
            <p:ph type="body" sz="quarter" idx="15" hasCustomPrompt="1"/>
          </p:nvPr>
        </p:nvSpPr>
        <p:spPr>
          <a:xfrm>
            <a:off x="623456" y="1770878"/>
            <a:ext cx="5486400" cy="1645920"/>
          </a:xfrm>
          <a:prstGeom prst="rect">
            <a:avLst/>
          </a:prstGeom>
        </p:spPr>
        <p:txBody>
          <a:bodyPr anchor="b"/>
          <a:lstStyle>
            <a:lvl1pPr marL="0" indent="0" algn="l">
              <a:lnSpc>
                <a:spcPct val="90000"/>
              </a:lnSpc>
              <a:buNone/>
              <a:defRPr sz="4400" b="1">
                <a:solidFill>
                  <a:schemeClr val="bg1"/>
                </a:solidFill>
                <a:latin typeface="Arial" panose="020B0604020202020204" pitchFamily="34" charset="0"/>
                <a:cs typeface="Arial" panose="020B0604020202020204" pitchFamily="34" charset="0"/>
              </a:defRPr>
            </a:lvl1pPr>
            <a:lvl2pPr>
              <a:defRPr sz="4400" b="1">
                <a:solidFill>
                  <a:schemeClr val="bg1"/>
                </a:solidFill>
                <a:latin typeface="Arial" panose="020B0604020202020204" pitchFamily="34" charset="0"/>
                <a:cs typeface="Arial" panose="020B0604020202020204" pitchFamily="34" charset="0"/>
              </a:defRPr>
            </a:lvl2pPr>
            <a:lvl3pPr>
              <a:defRPr sz="4400" b="1">
                <a:solidFill>
                  <a:schemeClr val="bg1"/>
                </a:solidFill>
                <a:latin typeface="Arial" panose="020B0604020202020204" pitchFamily="34" charset="0"/>
                <a:cs typeface="Arial" panose="020B0604020202020204" pitchFamily="34" charset="0"/>
              </a:defRPr>
            </a:lvl3pPr>
            <a:lvl4pPr>
              <a:defRPr sz="4400" b="1">
                <a:solidFill>
                  <a:schemeClr val="bg1"/>
                </a:solidFill>
                <a:latin typeface="Arial" panose="020B0604020202020204" pitchFamily="34" charset="0"/>
                <a:cs typeface="Arial" panose="020B0604020202020204" pitchFamily="34" charset="0"/>
              </a:defRPr>
            </a:lvl4pPr>
            <a:lvl5pPr>
              <a:defRPr sz="4400" b="1">
                <a:solidFill>
                  <a:schemeClr val="bg1"/>
                </a:solidFill>
                <a:latin typeface="Arial" panose="020B0604020202020204" pitchFamily="34" charset="0"/>
                <a:cs typeface="Arial" panose="020B0604020202020204" pitchFamily="34" charset="0"/>
              </a:defRPr>
            </a:lvl5pPr>
          </a:lstStyle>
          <a:p>
            <a:pPr lvl="0"/>
            <a:r>
              <a:rPr lang="en-US"/>
              <a:t>Presentation title goes here</a:t>
            </a:r>
          </a:p>
        </p:txBody>
      </p:sp>
      <p:pic>
        <p:nvPicPr>
          <p:cNvPr id="2" name="Picture 1">
            <a:extLst>
              <a:ext uri="{FF2B5EF4-FFF2-40B4-BE49-F238E27FC236}">
                <a16:creationId xmlns:a16="http://schemas.microsoft.com/office/drawing/2014/main" id="{68760FDF-FD56-BC60-CF2A-0DE8FF38940F}"/>
              </a:ext>
            </a:extLst>
          </p:cNvPr>
          <p:cNvPicPr>
            <a:picLocks noChangeAspect="1"/>
          </p:cNvPicPr>
          <p:nvPr userDrawn="1"/>
        </p:nvPicPr>
        <p:blipFill>
          <a:blip r:embed="rId4"/>
          <a:srcRect/>
          <a:stretch/>
        </p:blipFill>
        <p:spPr>
          <a:xfrm>
            <a:off x="10478828" y="6288769"/>
            <a:ext cx="1369585" cy="457200"/>
          </a:xfrm>
          <a:prstGeom prst="rect">
            <a:avLst/>
          </a:prstGeom>
        </p:spPr>
      </p:pic>
    </p:spTree>
    <p:extLst>
      <p:ext uri="{BB962C8B-B14F-4D97-AF65-F5344CB8AC3E}">
        <p14:creationId xmlns:p14="http://schemas.microsoft.com/office/powerpoint/2010/main" val="4038359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ubheader - Navy">
    <p:bg>
      <p:bgPr>
        <a:solidFill>
          <a:schemeClr val="accent2"/>
        </a:solidFill>
        <a:effectLst/>
      </p:bgPr>
    </p:bg>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238108AD-BDA5-0A7B-C795-6EC73126A80A}"/>
              </a:ext>
            </a:extLst>
          </p:cNvPr>
          <p:cNvSpPr/>
          <p:nvPr/>
        </p:nvSpPr>
        <p:spPr>
          <a:xfrm>
            <a:off x="0" y="0"/>
            <a:ext cx="8565796" cy="6858000"/>
          </a:xfrm>
          <a:custGeom>
            <a:avLst/>
            <a:gdLst>
              <a:gd name="connsiteX0" fmla="*/ 0 w 6424347"/>
              <a:gd name="connsiteY0" fmla="*/ 0 h 5145088"/>
              <a:gd name="connsiteX1" fmla="*/ 6424347 w 6424347"/>
              <a:gd name="connsiteY1" fmla="*/ 0 h 5145088"/>
              <a:gd name="connsiteX2" fmla="*/ 6422198 w 6424347"/>
              <a:gd name="connsiteY2" fmla="*/ 1607 h 5145088"/>
              <a:gd name="connsiteX3" fmla="*/ 5209752 w 6424347"/>
              <a:gd name="connsiteY3" fmla="*/ 2572544 h 5145088"/>
              <a:gd name="connsiteX4" fmla="*/ 6422198 w 6424347"/>
              <a:gd name="connsiteY4" fmla="*/ 5143482 h 5145088"/>
              <a:gd name="connsiteX5" fmla="*/ 6424347 w 6424347"/>
              <a:gd name="connsiteY5" fmla="*/ 5145088 h 5145088"/>
              <a:gd name="connsiteX6" fmla="*/ 0 w 6424347"/>
              <a:gd name="connsiteY6" fmla="*/ 5145088 h 5145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24347" h="5145088">
                <a:moveTo>
                  <a:pt x="0" y="0"/>
                </a:moveTo>
                <a:lnTo>
                  <a:pt x="6424347" y="0"/>
                </a:lnTo>
                <a:lnTo>
                  <a:pt x="6422198" y="1607"/>
                </a:lnTo>
                <a:cubicBezTo>
                  <a:pt x="5681727" y="612698"/>
                  <a:pt x="5209752" y="1537503"/>
                  <a:pt x="5209752" y="2572544"/>
                </a:cubicBezTo>
                <a:cubicBezTo>
                  <a:pt x="5209752" y="3607585"/>
                  <a:pt x="5681727" y="4532390"/>
                  <a:pt x="6422198" y="5143482"/>
                </a:cubicBezTo>
                <a:lnTo>
                  <a:pt x="6424347" y="5145088"/>
                </a:lnTo>
                <a:lnTo>
                  <a:pt x="0" y="5145088"/>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399">
              <a:latin typeface="Arial" panose="020B0604020202020204" pitchFamily="34" charset="0"/>
              <a:cs typeface="Arial" panose="020B0604020202020204" pitchFamily="34" charset="0"/>
            </a:endParaRPr>
          </a:p>
        </p:txBody>
      </p:sp>
      <p:sp>
        <p:nvSpPr>
          <p:cNvPr id="12" name="Text Placeholder 11">
            <a:extLst>
              <a:ext uri="{FF2B5EF4-FFF2-40B4-BE49-F238E27FC236}">
                <a16:creationId xmlns:a16="http://schemas.microsoft.com/office/drawing/2014/main" id="{553C5793-8286-5950-6E00-E9B37E51CAE8}"/>
              </a:ext>
            </a:extLst>
          </p:cNvPr>
          <p:cNvSpPr>
            <a:spLocks noGrp="1"/>
          </p:cNvSpPr>
          <p:nvPr>
            <p:ph type="body" sz="quarter" idx="15" hasCustomPrompt="1"/>
          </p:nvPr>
        </p:nvSpPr>
        <p:spPr>
          <a:xfrm>
            <a:off x="617491" y="2149358"/>
            <a:ext cx="5927940" cy="2559286"/>
          </a:xfrm>
          <a:prstGeom prst="rect">
            <a:avLst/>
          </a:prstGeom>
        </p:spPr>
        <p:txBody>
          <a:bodyPr anchor="ctr" anchorCtr="0"/>
          <a:lstStyle>
            <a:lvl1pPr marL="0" indent="0">
              <a:lnSpc>
                <a:spcPct val="90000"/>
              </a:lnSpc>
              <a:spcAft>
                <a:spcPts val="0"/>
              </a:spcAft>
              <a:buNone/>
              <a:defRPr sz="4798" b="1">
                <a:solidFill>
                  <a:schemeClr val="bg1"/>
                </a:solidFill>
                <a:latin typeface="Arial" panose="020B0604020202020204" pitchFamily="34" charset="0"/>
                <a:cs typeface="Arial" panose="020B0604020202020204" pitchFamily="34" charset="0"/>
              </a:defRPr>
            </a:lvl1pPr>
            <a:lvl2pPr marL="457051" indent="0">
              <a:buFont typeface="Arial" panose="020B0604020202020204" pitchFamily="34" charset="0"/>
              <a:buNone/>
              <a:defRPr sz="3732" b="1">
                <a:latin typeface="+mj-lt"/>
                <a:cs typeface="Arial" panose="020B0604020202020204" pitchFamily="34" charset="0"/>
              </a:defRPr>
            </a:lvl2pPr>
            <a:lvl3pPr marL="914103" indent="0">
              <a:buFont typeface="Arial" panose="020B0604020202020204" pitchFamily="34" charset="0"/>
              <a:buNone/>
              <a:defRPr sz="3732" b="1">
                <a:latin typeface="+mj-lt"/>
                <a:cs typeface="Arial" panose="020B0604020202020204" pitchFamily="34" charset="0"/>
              </a:defRPr>
            </a:lvl3pPr>
            <a:lvl4pPr marL="1371154" indent="0">
              <a:buFont typeface="Arial" panose="020B0604020202020204" pitchFamily="34" charset="0"/>
              <a:buNone/>
              <a:defRPr sz="3732" b="1">
                <a:latin typeface="+mj-lt"/>
                <a:cs typeface="Arial" panose="020B0604020202020204" pitchFamily="34" charset="0"/>
              </a:defRPr>
            </a:lvl4pPr>
            <a:lvl5pPr marL="1828206" indent="0">
              <a:buFont typeface="Arial" panose="020B0604020202020204" pitchFamily="34" charset="0"/>
              <a:buNone/>
              <a:defRPr sz="3732" b="1">
                <a:latin typeface="+mj-lt"/>
                <a:cs typeface="Arial" panose="020B0604020202020204" pitchFamily="34" charset="0"/>
              </a:defRPr>
            </a:lvl5pPr>
          </a:lstStyle>
          <a:p>
            <a:pPr lvl="0"/>
            <a:r>
              <a:rPr lang="en-GB" err="1"/>
              <a:t>Subheader</a:t>
            </a:r>
            <a:r>
              <a:rPr lang="en-GB"/>
              <a:t> text goes here</a:t>
            </a:r>
          </a:p>
        </p:txBody>
      </p:sp>
      <p:sp>
        <p:nvSpPr>
          <p:cNvPr id="6" name="Content Placeholder 4">
            <a:extLst>
              <a:ext uri="{FF2B5EF4-FFF2-40B4-BE49-F238E27FC236}">
                <a16:creationId xmlns:a16="http://schemas.microsoft.com/office/drawing/2014/main" id="{6346A9FE-EB16-EFFF-419D-6A1F399C3EDC}"/>
              </a:ext>
            </a:extLst>
          </p:cNvPr>
          <p:cNvSpPr/>
          <p:nvPr/>
        </p:nvSpPr>
        <p:spPr>
          <a:xfrm>
            <a:off x="7279829" y="0"/>
            <a:ext cx="1608664" cy="6858000"/>
          </a:xfrm>
          <a:custGeom>
            <a:avLst/>
            <a:gdLst>
              <a:gd name="connsiteX0" fmla="*/ 1058 w 680131"/>
              <a:gd name="connsiteY0" fmla="*/ 293 h 2900404"/>
              <a:gd name="connsiteX1" fmla="*/ 550335 w 680131"/>
              <a:gd name="connsiteY1" fmla="*/ 2136326 h 2900404"/>
              <a:gd name="connsiteX2" fmla="*/ -178 w 680131"/>
              <a:gd name="connsiteY2" fmla="*/ 2900698 h 2900404"/>
            </a:gdLst>
            <a:ahLst/>
            <a:cxnLst>
              <a:cxn ang="0">
                <a:pos x="connsiteX0" y="connsiteY0"/>
              </a:cxn>
              <a:cxn ang="0">
                <a:pos x="connsiteX1" y="connsiteY1"/>
              </a:cxn>
              <a:cxn ang="0">
                <a:pos x="connsiteX2" y="connsiteY2"/>
              </a:cxn>
            </a:cxnLst>
            <a:rect l="l" t="t" r="r" b="b"/>
            <a:pathLst>
              <a:path w="680131" h="2900404">
                <a:moveTo>
                  <a:pt x="1058" y="293"/>
                </a:moveTo>
                <a:cubicBezTo>
                  <a:pt x="607487" y="505128"/>
                  <a:pt x="853087" y="1360346"/>
                  <a:pt x="550335" y="2136326"/>
                </a:cubicBezTo>
                <a:cubicBezTo>
                  <a:pt x="430007" y="2444767"/>
                  <a:pt x="237544" y="2703530"/>
                  <a:pt x="-178" y="2900698"/>
                </a:cubicBezTo>
              </a:path>
            </a:pathLst>
          </a:custGeom>
          <a:noFill/>
          <a:ln w="12700" cap="flat">
            <a:solidFill>
              <a:schemeClr val="accent4"/>
            </a:solidFill>
            <a:prstDash val="solid"/>
            <a:miter/>
          </a:ln>
        </p:spPr>
        <p:txBody>
          <a:bodyPr rtlCol="0" anchor="ctr"/>
          <a:lstStyle/>
          <a:p>
            <a:endParaRPr lang="en-GB" sz="2399">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B8400487-E56F-5BD6-418D-7FE74E9D3DDC}"/>
              </a:ext>
            </a:extLst>
          </p:cNvPr>
          <p:cNvPicPr>
            <a:picLocks noChangeAspect="1"/>
          </p:cNvPicPr>
          <p:nvPr userDrawn="1"/>
        </p:nvPicPr>
        <p:blipFill>
          <a:blip r:embed="rId2"/>
          <a:srcRect/>
          <a:stretch/>
        </p:blipFill>
        <p:spPr>
          <a:xfrm>
            <a:off x="10478828" y="6288769"/>
            <a:ext cx="1369585" cy="457200"/>
          </a:xfrm>
          <a:prstGeom prst="rect">
            <a:avLst/>
          </a:prstGeom>
        </p:spPr>
      </p:pic>
      <p:sp>
        <p:nvSpPr>
          <p:cNvPr id="9" name="TextBox 8">
            <a:extLst>
              <a:ext uri="{FF2B5EF4-FFF2-40B4-BE49-F238E27FC236}">
                <a16:creationId xmlns:a16="http://schemas.microsoft.com/office/drawing/2014/main" id="{0742A7E2-179B-C24E-43F3-F96E61EB2A16}"/>
              </a:ext>
            </a:extLst>
          </p:cNvPr>
          <p:cNvSpPr txBox="1"/>
          <p:nvPr userDrawn="1"/>
        </p:nvSpPr>
        <p:spPr>
          <a:xfrm>
            <a:off x="622422" y="6425225"/>
            <a:ext cx="2621598" cy="184666"/>
          </a:xfrm>
          <a:prstGeom prst="rect">
            <a:avLst/>
          </a:prstGeom>
          <a:noFill/>
        </p:spPr>
        <p:txBody>
          <a:bodyPr wrap="square" lIns="0" tIns="0" rIns="0" bIns="0" rtlCol="0" anchor="ctr">
            <a:noAutofit/>
          </a:bodyPr>
          <a:lstStyle/>
          <a:p>
            <a:r>
              <a:rPr lang="en-IE" sz="900">
                <a:solidFill>
                  <a:schemeClr val="bg1"/>
                </a:solidFill>
                <a:latin typeface="Arial" panose="020B0604020202020204" pitchFamily="34" charset="0"/>
                <a:cs typeface="Arial" panose="020B0604020202020204" pitchFamily="34" charset="0"/>
              </a:rPr>
              <a:t>Paper  |  Packaging  |  Solutions</a:t>
            </a:r>
          </a:p>
        </p:txBody>
      </p:sp>
      <p:sp>
        <p:nvSpPr>
          <p:cNvPr id="10" name="Text Placeholder 3">
            <a:extLst>
              <a:ext uri="{FF2B5EF4-FFF2-40B4-BE49-F238E27FC236}">
                <a16:creationId xmlns:a16="http://schemas.microsoft.com/office/drawing/2014/main" id="{95BE6A32-8BD0-C0E2-5FD3-4F4BE8465775}"/>
              </a:ext>
            </a:extLst>
          </p:cNvPr>
          <p:cNvSpPr txBox="1">
            <a:spLocks/>
          </p:cNvSpPr>
          <p:nvPr userDrawn="1"/>
        </p:nvSpPr>
        <p:spPr>
          <a:xfrm>
            <a:off x="2114" y="6403258"/>
            <a:ext cx="457200" cy="228600"/>
          </a:xfrm>
          <a:prstGeom prst="rect">
            <a:avLst/>
          </a:prstGeom>
        </p:spPr>
        <p:txBody>
          <a:bodyPr rIns="0" anchor="ctr"/>
          <a:lstStyle>
            <a:lvl1pPr marL="0" indent="0" algn="r" defTabSz="914103" rtl="0" eaLnBrk="1" latinLnBrk="0" hangingPunct="1">
              <a:lnSpc>
                <a:spcPct val="100000"/>
              </a:lnSpc>
              <a:spcBef>
                <a:spcPts val="800"/>
              </a:spcBef>
              <a:spcAft>
                <a:spcPts val="0"/>
              </a:spcAft>
              <a:buFont typeface="Arial" panose="020B0604020202020204" pitchFamily="34" charset="0"/>
              <a:buNone/>
              <a:tabLst/>
              <a:defRPr sz="900" kern="1200">
                <a:solidFill>
                  <a:schemeClr val="tx1"/>
                </a:solidFill>
                <a:latin typeface="Arial" panose="020B0604020202020204" pitchFamily="34" charset="0"/>
                <a:ea typeface="+mn-ea"/>
                <a:cs typeface="Arial" panose="020B0604020202020204" pitchFamily="34" charset="0"/>
              </a:defRPr>
            </a:lvl1pPr>
            <a:lvl2pPr marL="717317" indent="-243338" algn="l" defTabSz="914103" rtl="0" eaLnBrk="1" latinLnBrk="0" hangingPunct="1">
              <a:lnSpc>
                <a:spcPct val="100000"/>
              </a:lnSpc>
              <a:spcBef>
                <a:spcPts val="400"/>
              </a:spcBef>
              <a:spcAft>
                <a:spcPts val="400"/>
              </a:spcAft>
              <a:buFont typeface="System Font Regular"/>
              <a:buChar char="–"/>
              <a:tabLst/>
              <a:defRPr sz="1599" kern="1200">
                <a:solidFill>
                  <a:schemeClr val="tx1"/>
                </a:solidFill>
                <a:latin typeface="Arial" panose="020B0604020202020204" pitchFamily="34" charset="0"/>
                <a:ea typeface="+mn-ea"/>
                <a:cs typeface="Arial" panose="020B0604020202020204" pitchFamily="34" charset="0"/>
              </a:defRPr>
            </a:lvl2pPr>
            <a:lvl3pPr marL="914103" indent="0" algn="l" defTabSz="914103" rtl="0" eaLnBrk="1" latinLnBrk="0" hangingPunct="1">
              <a:lnSpc>
                <a:spcPct val="90000"/>
              </a:lnSpc>
              <a:spcBef>
                <a:spcPts val="500"/>
              </a:spcBef>
              <a:buFont typeface="Arial" panose="020B0604020202020204" pitchFamily="34" charset="0"/>
              <a:buNone/>
              <a:defRPr sz="1999" kern="1200">
                <a:solidFill>
                  <a:schemeClr val="tx1"/>
                </a:solidFill>
                <a:latin typeface="+mn-lt"/>
                <a:ea typeface="+mn-ea"/>
                <a:cs typeface="+mn-cs"/>
              </a:defRPr>
            </a:lvl3pPr>
            <a:lvl4pPr marL="1371154"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4pPr>
            <a:lvl5pPr marL="1828206"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5pPr>
            <a:lvl6pPr marL="2513783"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834"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886"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4937"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fld id="{84269178-A424-48E9-A08C-B4F7DE2E393E}" type="slidenum">
              <a:rPr lang="en-US" sz="900" smtClean="0">
                <a:solidFill>
                  <a:schemeClr val="bg1"/>
                </a:solidFill>
                <a:latin typeface="Arial" panose="020B0604020202020204" pitchFamily="34" charset="0"/>
                <a:cs typeface="Arial" panose="020B0604020202020204" pitchFamily="34" charset="0"/>
              </a:rPr>
              <a:pPr/>
              <a:t>‹#›</a:t>
            </a:fld>
            <a:endParaRPr lang="en-US" sz="900">
              <a:solidFill>
                <a:schemeClr val="bg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EF9441D1-2A89-5901-17EB-D171E18E769D}"/>
              </a:ext>
            </a:extLst>
          </p:cNvPr>
          <p:cNvSpPr txBox="1"/>
          <p:nvPr userDrawn="1"/>
        </p:nvSpPr>
        <p:spPr>
          <a:xfrm>
            <a:off x="3048000" y="6401861"/>
            <a:ext cx="6096000" cy="230832"/>
          </a:xfrm>
          <a:prstGeom prst="rect">
            <a:avLst/>
          </a:prstGeom>
          <a:noFill/>
        </p:spPr>
        <p:txBody>
          <a:bodyPr wrap="square" anchor="ctr">
            <a:spAutoFit/>
          </a:bodyPr>
          <a:lstStyle/>
          <a:p>
            <a:pPr algn="ctr"/>
            <a:r>
              <a:rPr lang="en-US" sz="900" cap="none" spc="0" baseline="0">
                <a:solidFill>
                  <a:schemeClr val="bg1"/>
                </a:solidFill>
                <a:latin typeface="Arial" panose="020B0604020202020204" pitchFamily="34" charset="0"/>
                <a:cs typeface="Arial" panose="020B0604020202020204" pitchFamily="34" charset="0"/>
              </a:rPr>
              <a:t>© 2025 Smurfit Westrock. All Rights Reserved.</a:t>
            </a:r>
            <a:endParaRPr lang="en-US" sz="900">
              <a:solidFill>
                <a:schemeClr val="bg1"/>
              </a:solidFill>
            </a:endParaRPr>
          </a:p>
        </p:txBody>
      </p:sp>
    </p:spTree>
    <p:extLst>
      <p:ext uri="{BB962C8B-B14F-4D97-AF65-F5344CB8AC3E}">
        <p14:creationId xmlns:p14="http://schemas.microsoft.com/office/powerpoint/2010/main" val="368009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ubheader - Blu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2D4B408E-8B00-CB49-DD29-5BBBF609308E}"/>
              </a:ext>
            </a:extLst>
          </p:cNvPr>
          <p:cNvSpPr/>
          <p:nvPr/>
        </p:nvSpPr>
        <p:spPr>
          <a:xfrm>
            <a:off x="0" y="0"/>
            <a:ext cx="8565796" cy="6858000"/>
          </a:xfrm>
          <a:custGeom>
            <a:avLst/>
            <a:gdLst>
              <a:gd name="connsiteX0" fmla="*/ 0 w 6424347"/>
              <a:gd name="connsiteY0" fmla="*/ 0 h 5145088"/>
              <a:gd name="connsiteX1" fmla="*/ 6424347 w 6424347"/>
              <a:gd name="connsiteY1" fmla="*/ 0 h 5145088"/>
              <a:gd name="connsiteX2" fmla="*/ 6422198 w 6424347"/>
              <a:gd name="connsiteY2" fmla="*/ 1607 h 5145088"/>
              <a:gd name="connsiteX3" fmla="*/ 5209752 w 6424347"/>
              <a:gd name="connsiteY3" fmla="*/ 2572544 h 5145088"/>
              <a:gd name="connsiteX4" fmla="*/ 6422198 w 6424347"/>
              <a:gd name="connsiteY4" fmla="*/ 5143482 h 5145088"/>
              <a:gd name="connsiteX5" fmla="*/ 6424347 w 6424347"/>
              <a:gd name="connsiteY5" fmla="*/ 5145088 h 5145088"/>
              <a:gd name="connsiteX6" fmla="*/ 0 w 6424347"/>
              <a:gd name="connsiteY6" fmla="*/ 5145088 h 5145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24347" h="5145088">
                <a:moveTo>
                  <a:pt x="0" y="0"/>
                </a:moveTo>
                <a:lnTo>
                  <a:pt x="6424347" y="0"/>
                </a:lnTo>
                <a:lnTo>
                  <a:pt x="6422198" y="1607"/>
                </a:lnTo>
                <a:cubicBezTo>
                  <a:pt x="5681727" y="612698"/>
                  <a:pt x="5209752" y="1537503"/>
                  <a:pt x="5209752" y="2572544"/>
                </a:cubicBezTo>
                <a:cubicBezTo>
                  <a:pt x="5209752" y="3607585"/>
                  <a:pt x="5681727" y="4532390"/>
                  <a:pt x="6422198" y="5143482"/>
                </a:cubicBezTo>
                <a:lnTo>
                  <a:pt x="6424347" y="5145088"/>
                </a:lnTo>
                <a:lnTo>
                  <a:pt x="0" y="514508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399">
              <a:latin typeface="Arial" panose="020B0604020202020204" pitchFamily="34" charset="0"/>
              <a:cs typeface="Arial" panose="020B0604020202020204" pitchFamily="34" charset="0"/>
            </a:endParaRPr>
          </a:p>
        </p:txBody>
      </p:sp>
      <p:sp>
        <p:nvSpPr>
          <p:cNvPr id="3" name="Text Placeholder 11">
            <a:extLst>
              <a:ext uri="{FF2B5EF4-FFF2-40B4-BE49-F238E27FC236}">
                <a16:creationId xmlns:a16="http://schemas.microsoft.com/office/drawing/2014/main" id="{AEA05F3B-7879-9CC0-12CB-94D2EBF9A1E1}"/>
              </a:ext>
            </a:extLst>
          </p:cNvPr>
          <p:cNvSpPr>
            <a:spLocks noGrp="1"/>
          </p:cNvSpPr>
          <p:nvPr>
            <p:ph type="body" sz="quarter" idx="16" hasCustomPrompt="1"/>
          </p:nvPr>
        </p:nvSpPr>
        <p:spPr>
          <a:xfrm>
            <a:off x="617491" y="2149358"/>
            <a:ext cx="5943600" cy="2559286"/>
          </a:xfrm>
          <a:prstGeom prst="rect">
            <a:avLst/>
          </a:prstGeom>
        </p:spPr>
        <p:txBody>
          <a:bodyPr anchor="ctr" anchorCtr="0"/>
          <a:lstStyle>
            <a:lvl1pPr marL="0" indent="0">
              <a:lnSpc>
                <a:spcPct val="90000"/>
              </a:lnSpc>
              <a:spcAft>
                <a:spcPts val="0"/>
              </a:spcAft>
              <a:buNone/>
              <a:defRPr sz="4798" b="1">
                <a:solidFill>
                  <a:schemeClr val="bg1"/>
                </a:solidFill>
                <a:latin typeface="Arial" panose="020B0604020202020204" pitchFamily="34" charset="0"/>
                <a:cs typeface="Arial" panose="020B0604020202020204" pitchFamily="34" charset="0"/>
              </a:defRPr>
            </a:lvl1pPr>
            <a:lvl2pPr marL="457051" indent="0">
              <a:buFont typeface="Arial" panose="020B0604020202020204" pitchFamily="34" charset="0"/>
              <a:buNone/>
              <a:defRPr sz="3732" b="1">
                <a:latin typeface="+mj-lt"/>
                <a:cs typeface="Arial" panose="020B0604020202020204" pitchFamily="34" charset="0"/>
              </a:defRPr>
            </a:lvl2pPr>
            <a:lvl3pPr marL="914103" indent="0">
              <a:buFont typeface="Arial" panose="020B0604020202020204" pitchFamily="34" charset="0"/>
              <a:buNone/>
              <a:defRPr sz="3732" b="1">
                <a:latin typeface="+mj-lt"/>
                <a:cs typeface="Arial" panose="020B0604020202020204" pitchFamily="34" charset="0"/>
              </a:defRPr>
            </a:lvl3pPr>
            <a:lvl4pPr marL="1371154" indent="0">
              <a:buFont typeface="Arial" panose="020B0604020202020204" pitchFamily="34" charset="0"/>
              <a:buNone/>
              <a:defRPr sz="3732" b="1">
                <a:latin typeface="+mj-lt"/>
                <a:cs typeface="Arial" panose="020B0604020202020204" pitchFamily="34" charset="0"/>
              </a:defRPr>
            </a:lvl4pPr>
            <a:lvl5pPr marL="1828206" indent="0">
              <a:buFont typeface="Arial" panose="020B0604020202020204" pitchFamily="34" charset="0"/>
              <a:buNone/>
              <a:defRPr sz="3732" b="1">
                <a:latin typeface="+mj-lt"/>
                <a:cs typeface="Arial" panose="020B0604020202020204" pitchFamily="34" charset="0"/>
              </a:defRPr>
            </a:lvl5pPr>
          </a:lstStyle>
          <a:p>
            <a:pPr lvl="0"/>
            <a:r>
              <a:rPr lang="en-GB" err="1"/>
              <a:t>Subheader</a:t>
            </a:r>
            <a:r>
              <a:rPr lang="en-GB"/>
              <a:t> text goes here</a:t>
            </a:r>
          </a:p>
        </p:txBody>
      </p:sp>
      <p:sp>
        <p:nvSpPr>
          <p:cNvPr id="4" name="Content Placeholder 4">
            <a:extLst>
              <a:ext uri="{FF2B5EF4-FFF2-40B4-BE49-F238E27FC236}">
                <a16:creationId xmlns:a16="http://schemas.microsoft.com/office/drawing/2014/main" id="{E23DB0F7-FDDE-E5AC-B505-39740EF37908}"/>
              </a:ext>
            </a:extLst>
          </p:cNvPr>
          <p:cNvSpPr/>
          <p:nvPr/>
        </p:nvSpPr>
        <p:spPr>
          <a:xfrm>
            <a:off x="7279829" y="0"/>
            <a:ext cx="1608664" cy="6858000"/>
          </a:xfrm>
          <a:custGeom>
            <a:avLst/>
            <a:gdLst>
              <a:gd name="connsiteX0" fmla="*/ 1058 w 680131"/>
              <a:gd name="connsiteY0" fmla="*/ 293 h 2900404"/>
              <a:gd name="connsiteX1" fmla="*/ 550335 w 680131"/>
              <a:gd name="connsiteY1" fmla="*/ 2136326 h 2900404"/>
              <a:gd name="connsiteX2" fmla="*/ -178 w 680131"/>
              <a:gd name="connsiteY2" fmla="*/ 2900698 h 2900404"/>
            </a:gdLst>
            <a:ahLst/>
            <a:cxnLst>
              <a:cxn ang="0">
                <a:pos x="connsiteX0" y="connsiteY0"/>
              </a:cxn>
              <a:cxn ang="0">
                <a:pos x="connsiteX1" y="connsiteY1"/>
              </a:cxn>
              <a:cxn ang="0">
                <a:pos x="connsiteX2" y="connsiteY2"/>
              </a:cxn>
            </a:cxnLst>
            <a:rect l="l" t="t" r="r" b="b"/>
            <a:pathLst>
              <a:path w="680131" h="2900404">
                <a:moveTo>
                  <a:pt x="1058" y="293"/>
                </a:moveTo>
                <a:cubicBezTo>
                  <a:pt x="607487" y="505128"/>
                  <a:pt x="853087" y="1360346"/>
                  <a:pt x="550335" y="2136326"/>
                </a:cubicBezTo>
                <a:cubicBezTo>
                  <a:pt x="430007" y="2444767"/>
                  <a:pt x="237544" y="2703530"/>
                  <a:pt x="-178" y="2900698"/>
                </a:cubicBezTo>
              </a:path>
            </a:pathLst>
          </a:custGeom>
          <a:noFill/>
          <a:ln w="12700" cap="flat">
            <a:solidFill>
              <a:schemeClr val="bg1"/>
            </a:solidFill>
            <a:prstDash val="solid"/>
            <a:miter/>
          </a:ln>
        </p:spPr>
        <p:txBody>
          <a:bodyPr rtlCol="0" anchor="ctr"/>
          <a:lstStyle/>
          <a:p>
            <a:endParaRPr lang="en-GB" sz="2399">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3CB2400D-5C52-48A7-A244-BDAA392735EE}"/>
              </a:ext>
            </a:extLst>
          </p:cNvPr>
          <p:cNvPicPr>
            <a:picLocks noChangeAspect="1"/>
          </p:cNvPicPr>
          <p:nvPr userDrawn="1"/>
        </p:nvPicPr>
        <p:blipFill>
          <a:blip r:embed="rId3"/>
          <a:srcRect/>
          <a:stretch/>
        </p:blipFill>
        <p:spPr>
          <a:xfrm>
            <a:off x="10478828" y="6288769"/>
            <a:ext cx="1369585" cy="457200"/>
          </a:xfrm>
          <a:prstGeom prst="rect">
            <a:avLst/>
          </a:prstGeom>
        </p:spPr>
      </p:pic>
      <p:sp>
        <p:nvSpPr>
          <p:cNvPr id="10" name="TextBox 9">
            <a:extLst>
              <a:ext uri="{FF2B5EF4-FFF2-40B4-BE49-F238E27FC236}">
                <a16:creationId xmlns:a16="http://schemas.microsoft.com/office/drawing/2014/main" id="{55D3EFAE-F0DF-786D-10B7-7FE09FE494B9}"/>
              </a:ext>
            </a:extLst>
          </p:cNvPr>
          <p:cNvSpPr txBox="1"/>
          <p:nvPr userDrawn="1"/>
        </p:nvSpPr>
        <p:spPr>
          <a:xfrm>
            <a:off x="622422" y="6425225"/>
            <a:ext cx="2621598" cy="184666"/>
          </a:xfrm>
          <a:prstGeom prst="rect">
            <a:avLst/>
          </a:prstGeom>
          <a:noFill/>
        </p:spPr>
        <p:txBody>
          <a:bodyPr wrap="square" lIns="0" tIns="0" rIns="0" bIns="0" rtlCol="0" anchor="ctr">
            <a:noAutofit/>
          </a:bodyPr>
          <a:lstStyle/>
          <a:p>
            <a:r>
              <a:rPr lang="en-IE" sz="900">
                <a:solidFill>
                  <a:schemeClr val="bg1"/>
                </a:solidFill>
                <a:latin typeface="Arial" panose="020B0604020202020204" pitchFamily="34" charset="0"/>
                <a:cs typeface="Arial" panose="020B0604020202020204" pitchFamily="34" charset="0"/>
              </a:rPr>
              <a:t>Paper  |  Packaging  |  Solutions</a:t>
            </a:r>
          </a:p>
        </p:txBody>
      </p:sp>
      <p:sp>
        <p:nvSpPr>
          <p:cNvPr id="11" name="Text Placeholder 3">
            <a:extLst>
              <a:ext uri="{FF2B5EF4-FFF2-40B4-BE49-F238E27FC236}">
                <a16:creationId xmlns:a16="http://schemas.microsoft.com/office/drawing/2014/main" id="{3E082DD5-7DCD-D97C-2BEA-0534D7A8DD16}"/>
              </a:ext>
            </a:extLst>
          </p:cNvPr>
          <p:cNvSpPr txBox="1">
            <a:spLocks/>
          </p:cNvSpPr>
          <p:nvPr userDrawn="1"/>
        </p:nvSpPr>
        <p:spPr>
          <a:xfrm>
            <a:off x="2114" y="6403258"/>
            <a:ext cx="457200" cy="228600"/>
          </a:xfrm>
          <a:prstGeom prst="rect">
            <a:avLst/>
          </a:prstGeom>
        </p:spPr>
        <p:txBody>
          <a:bodyPr rIns="0" anchor="ctr"/>
          <a:lstStyle>
            <a:lvl1pPr marL="0" indent="0" algn="r" defTabSz="914103" rtl="0" eaLnBrk="1" latinLnBrk="0" hangingPunct="1">
              <a:lnSpc>
                <a:spcPct val="100000"/>
              </a:lnSpc>
              <a:spcBef>
                <a:spcPts val="800"/>
              </a:spcBef>
              <a:spcAft>
                <a:spcPts val="0"/>
              </a:spcAft>
              <a:buFont typeface="Arial" panose="020B0604020202020204" pitchFamily="34" charset="0"/>
              <a:buNone/>
              <a:tabLst/>
              <a:defRPr sz="900" kern="1200">
                <a:solidFill>
                  <a:schemeClr val="tx1"/>
                </a:solidFill>
                <a:latin typeface="Arial" panose="020B0604020202020204" pitchFamily="34" charset="0"/>
                <a:ea typeface="+mn-ea"/>
                <a:cs typeface="Arial" panose="020B0604020202020204" pitchFamily="34" charset="0"/>
              </a:defRPr>
            </a:lvl1pPr>
            <a:lvl2pPr marL="717317" indent="-243338" algn="l" defTabSz="914103" rtl="0" eaLnBrk="1" latinLnBrk="0" hangingPunct="1">
              <a:lnSpc>
                <a:spcPct val="100000"/>
              </a:lnSpc>
              <a:spcBef>
                <a:spcPts val="400"/>
              </a:spcBef>
              <a:spcAft>
                <a:spcPts val="400"/>
              </a:spcAft>
              <a:buFont typeface="System Font Regular"/>
              <a:buChar char="–"/>
              <a:tabLst/>
              <a:defRPr sz="1599" kern="1200">
                <a:solidFill>
                  <a:schemeClr val="tx1"/>
                </a:solidFill>
                <a:latin typeface="Arial" panose="020B0604020202020204" pitchFamily="34" charset="0"/>
                <a:ea typeface="+mn-ea"/>
                <a:cs typeface="Arial" panose="020B0604020202020204" pitchFamily="34" charset="0"/>
              </a:defRPr>
            </a:lvl2pPr>
            <a:lvl3pPr marL="914103" indent="0" algn="l" defTabSz="914103" rtl="0" eaLnBrk="1" latinLnBrk="0" hangingPunct="1">
              <a:lnSpc>
                <a:spcPct val="90000"/>
              </a:lnSpc>
              <a:spcBef>
                <a:spcPts val="500"/>
              </a:spcBef>
              <a:buFont typeface="Arial" panose="020B0604020202020204" pitchFamily="34" charset="0"/>
              <a:buNone/>
              <a:defRPr sz="1999" kern="1200">
                <a:solidFill>
                  <a:schemeClr val="tx1"/>
                </a:solidFill>
                <a:latin typeface="+mn-lt"/>
                <a:ea typeface="+mn-ea"/>
                <a:cs typeface="+mn-cs"/>
              </a:defRPr>
            </a:lvl3pPr>
            <a:lvl4pPr marL="1371154"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4pPr>
            <a:lvl5pPr marL="1828206"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5pPr>
            <a:lvl6pPr marL="2513783"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834"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886"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4937"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fld id="{84269178-A424-48E9-A08C-B4F7DE2E393E}" type="slidenum">
              <a:rPr lang="en-US" sz="900" smtClean="0">
                <a:solidFill>
                  <a:schemeClr val="bg1"/>
                </a:solidFill>
                <a:latin typeface="Arial" panose="020B0604020202020204" pitchFamily="34" charset="0"/>
                <a:cs typeface="Arial" panose="020B0604020202020204" pitchFamily="34" charset="0"/>
              </a:rPr>
              <a:pPr/>
              <a:t>‹#›</a:t>
            </a:fld>
            <a:endParaRPr lang="en-US" sz="900">
              <a:solidFill>
                <a:schemeClr val="bg1"/>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8BE910D4-9A1A-53FB-A1B7-55ECCE6367FA}"/>
              </a:ext>
            </a:extLst>
          </p:cNvPr>
          <p:cNvSpPr txBox="1"/>
          <p:nvPr userDrawn="1"/>
        </p:nvSpPr>
        <p:spPr>
          <a:xfrm>
            <a:off x="3048000" y="6401861"/>
            <a:ext cx="6096000" cy="230832"/>
          </a:xfrm>
          <a:prstGeom prst="rect">
            <a:avLst/>
          </a:prstGeom>
          <a:noFill/>
        </p:spPr>
        <p:txBody>
          <a:bodyPr wrap="square" anchor="ctr">
            <a:spAutoFit/>
          </a:bodyPr>
          <a:lstStyle/>
          <a:p>
            <a:pPr algn="ctr"/>
            <a:r>
              <a:rPr lang="en-US" sz="900" cap="none" spc="0" baseline="0">
                <a:solidFill>
                  <a:schemeClr val="bg1"/>
                </a:solidFill>
                <a:latin typeface="Arial" panose="020B0604020202020204" pitchFamily="34" charset="0"/>
                <a:cs typeface="Arial" panose="020B0604020202020204" pitchFamily="34" charset="0"/>
              </a:rPr>
              <a:t>© 2025 Smurfit Westrock. All Rights Reserved.</a:t>
            </a:r>
            <a:endParaRPr lang="en-US" sz="900">
              <a:solidFill>
                <a:schemeClr val="bg1"/>
              </a:solidFill>
            </a:endParaRPr>
          </a:p>
        </p:txBody>
      </p:sp>
    </p:spTree>
    <p:extLst>
      <p:ext uri="{BB962C8B-B14F-4D97-AF65-F5344CB8AC3E}">
        <p14:creationId xmlns:p14="http://schemas.microsoft.com/office/powerpoint/2010/main" val="700891851"/>
      </p:ext>
    </p:extLst>
  </p:cSld>
  <p:clrMapOvr>
    <a:masterClrMapping/>
  </p:clrMapOvr>
  <p:extLst>
    <p:ext uri="{DCECCB84-F9BA-43D5-87BE-67443E8EF086}">
      <p15:sldGuideLst xmlns:p15="http://schemas.microsoft.com/office/powerpoint/2012/main">
        <p15:guide id="10" pos="76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ubheader - Cyan">
    <p:bg>
      <p:bgPr>
        <a:solidFill>
          <a:schemeClr val="accent3"/>
        </a:solidFill>
        <a:effectLst/>
      </p:bgPr>
    </p:bg>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8DC3B998-8533-FA8A-6C40-6C04CAC181C3}"/>
              </a:ext>
            </a:extLst>
          </p:cNvPr>
          <p:cNvSpPr/>
          <p:nvPr/>
        </p:nvSpPr>
        <p:spPr>
          <a:xfrm>
            <a:off x="0" y="0"/>
            <a:ext cx="8565796" cy="6858000"/>
          </a:xfrm>
          <a:custGeom>
            <a:avLst/>
            <a:gdLst>
              <a:gd name="connsiteX0" fmla="*/ 0 w 6424347"/>
              <a:gd name="connsiteY0" fmla="*/ 0 h 5145088"/>
              <a:gd name="connsiteX1" fmla="*/ 6424347 w 6424347"/>
              <a:gd name="connsiteY1" fmla="*/ 0 h 5145088"/>
              <a:gd name="connsiteX2" fmla="*/ 6422198 w 6424347"/>
              <a:gd name="connsiteY2" fmla="*/ 1607 h 5145088"/>
              <a:gd name="connsiteX3" fmla="*/ 5209752 w 6424347"/>
              <a:gd name="connsiteY3" fmla="*/ 2572544 h 5145088"/>
              <a:gd name="connsiteX4" fmla="*/ 6422198 w 6424347"/>
              <a:gd name="connsiteY4" fmla="*/ 5143482 h 5145088"/>
              <a:gd name="connsiteX5" fmla="*/ 6424347 w 6424347"/>
              <a:gd name="connsiteY5" fmla="*/ 5145088 h 5145088"/>
              <a:gd name="connsiteX6" fmla="*/ 0 w 6424347"/>
              <a:gd name="connsiteY6" fmla="*/ 5145088 h 5145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24347" h="5145088">
                <a:moveTo>
                  <a:pt x="0" y="0"/>
                </a:moveTo>
                <a:lnTo>
                  <a:pt x="6424347" y="0"/>
                </a:lnTo>
                <a:lnTo>
                  <a:pt x="6422198" y="1607"/>
                </a:lnTo>
                <a:cubicBezTo>
                  <a:pt x="5681727" y="612698"/>
                  <a:pt x="5209752" y="1537503"/>
                  <a:pt x="5209752" y="2572544"/>
                </a:cubicBezTo>
                <a:cubicBezTo>
                  <a:pt x="5209752" y="3607585"/>
                  <a:pt x="5681727" y="4532390"/>
                  <a:pt x="6422198" y="5143482"/>
                </a:cubicBezTo>
                <a:lnTo>
                  <a:pt x="6424347" y="5145088"/>
                </a:lnTo>
                <a:lnTo>
                  <a:pt x="0" y="514508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399">
              <a:latin typeface="Arial" panose="020B0604020202020204" pitchFamily="34" charset="0"/>
              <a:cs typeface="Arial" panose="020B0604020202020204" pitchFamily="34" charset="0"/>
            </a:endParaRPr>
          </a:p>
        </p:txBody>
      </p:sp>
      <p:sp>
        <p:nvSpPr>
          <p:cNvPr id="8" name="Text Placeholder 11">
            <a:extLst>
              <a:ext uri="{FF2B5EF4-FFF2-40B4-BE49-F238E27FC236}">
                <a16:creationId xmlns:a16="http://schemas.microsoft.com/office/drawing/2014/main" id="{EF029CAC-92A3-EF27-010E-112047E1C1F9}"/>
              </a:ext>
            </a:extLst>
          </p:cNvPr>
          <p:cNvSpPr>
            <a:spLocks noGrp="1"/>
          </p:cNvSpPr>
          <p:nvPr>
            <p:ph type="body" sz="quarter" idx="15" hasCustomPrompt="1"/>
          </p:nvPr>
        </p:nvSpPr>
        <p:spPr>
          <a:xfrm>
            <a:off x="617491" y="2149358"/>
            <a:ext cx="5943600" cy="2559286"/>
          </a:xfrm>
          <a:prstGeom prst="rect">
            <a:avLst/>
          </a:prstGeom>
        </p:spPr>
        <p:txBody>
          <a:bodyPr anchor="ctr" anchorCtr="0"/>
          <a:lstStyle>
            <a:lvl1pPr marL="0" indent="0">
              <a:lnSpc>
                <a:spcPct val="90000"/>
              </a:lnSpc>
              <a:spcAft>
                <a:spcPts val="0"/>
              </a:spcAft>
              <a:buNone/>
              <a:defRPr sz="4798" b="1">
                <a:solidFill>
                  <a:schemeClr val="bg1"/>
                </a:solidFill>
                <a:latin typeface="Arial" panose="020B0604020202020204" pitchFamily="34" charset="0"/>
                <a:cs typeface="Arial" panose="020B0604020202020204" pitchFamily="34" charset="0"/>
              </a:defRPr>
            </a:lvl1pPr>
            <a:lvl2pPr marL="457051" indent="0">
              <a:buFont typeface="Arial" panose="020B0604020202020204" pitchFamily="34" charset="0"/>
              <a:buNone/>
              <a:defRPr sz="3732" b="1">
                <a:latin typeface="+mj-lt"/>
                <a:cs typeface="Arial" panose="020B0604020202020204" pitchFamily="34" charset="0"/>
              </a:defRPr>
            </a:lvl2pPr>
            <a:lvl3pPr marL="914103" indent="0">
              <a:buFont typeface="Arial" panose="020B0604020202020204" pitchFamily="34" charset="0"/>
              <a:buNone/>
              <a:defRPr sz="3732" b="1">
                <a:latin typeface="+mj-lt"/>
                <a:cs typeface="Arial" panose="020B0604020202020204" pitchFamily="34" charset="0"/>
              </a:defRPr>
            </a:lvl3pPr>
            <a:lvl4pPr marL="1371154" indent="0">
              <a:buFont typeface="Arial" panose="020B0604020202020204" pitchFamily="34" charset="0"/>
              <a:buNone/>
              <a:defRPr sz="3732" b="1">
                <a:latin typeface="+mj-lt"/>
                <a:cs typeface="Arial" panose="020B0604020202020204" pitchFamily="34" charset="0"/>
              </a:defRPr>
            </a:lvl4pPr>
            <a:lvl5pPr marL="1828206" indent="0">
              <a:buFont typeface="Arial" panose="020B0604020202020204" pitchFamily="34" charset="0"/>
              <a:buNone/>
              <a:defRPr sz="3732" b="1">
                <a:latin typeface="+mj-lt"/>
                <a:cs typeface="Arial" panose="020B0604020202020204" pitchFamily="34" charset="0"/>
              </a:defRPr>
            </a:lvl5pPr>
          </a:lstStyle>
          <a:p>
            <a:pPr lvl="0"/>
            <a:r>
              <a:rPr lang="en-GB" err="1"/>
              <a:t>Subheader</a:t>
            </a:r>
            <a:r>
              <a:rPr lang="en-GB"/>
              <a:t> text goes here</a:t>
            </a:r>
          </a:p>
        </p:txBody>
      </p:sp>
      <p:sp>
        <p:nvSpPr>
          <p:cNvPr id="3" name="Content Placeholder 4">
            <a:extLst>
              <a:ext uri="{FF2B5EF4-FFF2-40B4-BE49-F238E27FC236}">
                <a16:creationId xmlns:a16="http://schemas.microsoft.com/office/drawing/2014/main" id="{09815B4B-AD62-5E40-CF19-11CC49A0BEE4}"/>
              </a:ext>
            </a:extLst>
          </p:cNvPr>
          <p:cNvSpPr/>
          <p:nvPr/>
        </p:nvSpPr>
        <p:spPr>
          <a:xfrm>
            <a:off x="7279829" y="0"/>
            <a:ext cx="1608664" cy="6858000"/>
          </a:xfrm>
          <a:custGeom>
            <a:avLst/>
            <a:gdLst>
              <a:gd name="connsiteX0" fmla="*/ 1058 w 680131"/>
              <a:gd name="connsiteY0" fmla="*/ 293 h 2900404"/>
              <a:gd name="connsiteX1" fmla="*/ 550335 w 680131"/>
              <a:gd name="connsiteY1" fmla="*/ 2136326 h 2900404"/>
              <a:gd name="connsiteX2" fmla="*/ -178 w 680131"/>
              <a:gd name="connsiteY2" fmla="*/ 2900698 h 2900404"/>
            </a:gdLst>
            <a:ahLst/>
            <a:cxnLst>
              <a:cxn ang="0">
                <a:pos x="connsiteX0" y="connsiteY0"/>
              </a:cxn>
              <a:cxn ang="0">
                <a:pos x="connsiteX1" y="connsiteY1"/>
              </a:cxn>
              <a:cxn ang="0">
                <a:pos x="connsiteX2" y="connsiteY2"/>
              </a:cxn>
            </a:cxnLst>
            <a:rect l="l" t="t" r="r" b="b"/>
            <a:pathLst>
              <a:path w="680131" h="2900404">
                <a:moveTo>
                  <a:pt x="1058" y="293"/>
                </a:moveTo>
                <a:cubicBezTo>
                  <a:pt x="607487" y="505128"/>
                  <a:pt x="853087" y="1360346"/>
                  <a:pt x="550335" y="2136326"/>
                </a:cubicBezTo>
                <a:cubicBezTo>
                  <a:pt x="430007" y="2444767"/>
                  <a:pt x="237544" y="2703530"/>
                  <a:pt x="-178" y="2900698"/>
                </a:cubicBezTo>
              </a:path>
            </a:pathLst>
          </a:custGeom>
          <a:noFill/>
          <a:ln w="12700" cap="flat">
            <a:solidFill>
              <a:schemeClr val="bg1"/>
            </a:solidFill>
            <a:prstDash val="solid"/>
            <a:miter/>
          </a:ln>
        </p:spPr>
        <p:txBody>
          <a:bodyPr rtlCol="0" anchor="ctr"/>
          <a:lstStyle/>
          <a:p>
            <a:endParaRPr lang="en-GB" sz="2399">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7C7E1133-D8E9-FE54-D7D3-AB1827B6DF45}"/>
              </a:ext>
            </a:extLst>
          </p:cNvPr>
          <p:cNvSpPr txBox="1"/>
          <p:nvPr userDrawn="1"/>
        </p:nvSpPr>
        <p:spPr>
          <a:xfrm>
            <a:off x="622422" y="6425225"/>
            <a:ext cx="2621598" cy="184666"/>
          </a:xfrm>
          <a:prstGeom prst="rect">
            <a:avLst/>
          </a:prstGeom>
          <a:noFill/>
        </p:spPr>
        <p:txBody>
          <a:bodyPr wrap="square" lIns="0" tIns="0" rIns="0" bIns="0" rtlCol="0" anchor="ctr">
            <a:noAutofit/>
          </a:bodyPr>
          <a:lstStyle/>
          <a:p>
            <a:r>
              <a:rPr lang="en-IE" sz="900">
                <a:solidFill>
                  <a:schemeClr val="bg1"/>
                </a:solidFill>
                <a:latin typeface="Arial" panose="020B0604020202020204" pitchFamily="34" charset="0"/>
                <a:cs typeface="Arial" panose="020B0604020202020204" pitchFamily="34" charset="0"/>
              </a:rPr>
              <a:t>Paper  |  Packaging  |  Solutions</a:t>
            </a:r>
          </a:p>
        </p:txBody>
      </p:sp>
      <p:sp>
        <p:nvSpPr>
          <p:cNvPr id="7" name="Text Placeholder 3">
            <a:extLst>
              <a:ext uri="{FF2B5EF4-FFF2-40B4-BE49-F238E27FC236}">
                <a16:creationId xmlns:a16="http://schemas.microsoft.com/office/drawing/2014/main" id="{CE8BCE03-0AF1-A5DB-7B97-9302A0F5259E}"/>
              </a:ext>
            </a:extLst>
          </p:cNvPr>
          <p:cNvSpPr txBox="1">
            <a:spLocks/>
          </p:cNvSpPr>
          <p:nvPr userDrawn="1"/>
        </p:nvSpPr>
        <p:spPr>
          <a:xfrm>
            <a:off x="2114" y="6403258"/>
            <a:ext cx="457200" cy="228600"/>
          </a:xfrm>
          <a:prstGeom prst="rect">
            <a:avLst/>
          </a:prstGeom>
        </p:spPr>
        <p:txBody>
          <a:bodyPr rIns="0" anchor="ctr"/>
          <a:lstStyle>
            <a:lvl1pPr marL="0" indent="0" algn="r" defTabSz="914103" rtl="0" eaLnBrk="1" latinLnBrk="0" hangingPunct="1">
              <a:lnSpc>
                <a:spcPct val="100000"/>
              </a:lnSpc>
              <a:spcBef>
                <a:spcPts val="800"/>
              </a:spcBef>
              <a:spcAft>
                <a:spcPts val="0"/>
              </a:spcAft>
              <a:buFont typeface="Arial" panose="020B0604020202020204" pitchFamily="34" charset="0"/>
              <a:buNone/>
              <a:tabLst/>
              <a:defRPr sz="900" kern="1200">
                <a:solidFill>
                  <a:schemeClr val="tx1"/>
                </a:solidFill>
                <a:latin typeface="Arial" panose="020B0604020202020204" pitchFamily="34" charset="0"/>
                <a:ea typeface="+mn-ea"/>
                <a:cs typeface="Arial" panose="020B0604020202020204" pitchFamily="34" charset="0"/>
              </a:defRPr>
            </a:lvl1pPr>
            <a:lvl2pPr marL="717317" indent="-243338" algn="l" defTabSz="914103" rtl="0" eaLnBrk="1" latinLnBrk="0" hangingPunct="1">
              <a:lnSpc>
                <a:spcPct val="100000"/>
              </a:lnSpc>
              <a:spcBef>
                <a:spcPts val="400"/>
              </a:spcBef>
              <a:spcAft>
                <a:spcPts val="400"/>
              </a:spcAft>
              <a:buFont typeface="System Font Regular"/>
              <a:buChar char="–"/>
              <a:tabLst/>
              <a:defRPr sz="1599" kern="1200">
                <a:solidFill>
                  <a:schemeClr val="tx1"/>
                </a:solidFill>
                <a:latin typeface="Arial" panose="020B0604020202020204" pitchFamily="34" charset="0"/>
                <a:ea typeface="+mn-ea"/>
                <a:cs typeface="Arial" panose="020B0604020202020204" pitchFamily="34" charset="0"/>
              </a:defRPr>
            </a:lvl2pPr>
            <a:lvl3pPr marL="914103" indent="0" algn="l" defTabSz="914103" rtl="0" eaLnBrk="1" latinLnBrk="0" hangingPunct="1">
              <a:lnSpc>
                <a:spcPct val="90000"/>
              </a:lnSpc>
              <a:spcBef>
                <a:spcPts val="500"/>
              </a:spcBef>
              <a:buFont typeface="Arial" panose="020B0604020202020204" pitchFamily="34" charset="0"/>
              <a:buNone/>
              <a:defRPr sz="1999" kern="1200">
                <a:solidFill>
                  <a:schemeClr val="tx1"/>
                </a:solidFill>
                <a:latin typeface="+mn-lt"/>
                <a:ea typeface="+mn-ea"/>
                <a:cs typeface="+mn-cs"/>
              </a:defRPr>
            </a:lvl3pPr>
            <a:lvl4pPr marL="1371154"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4pPr>
            <a:lvl5pPr marL="1828206"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5pPr>
            <a:lvl6pPr marL="2513783"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834"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886"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4937"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fld id="{84269178-A424-48E9-A08C-B4F7DE2E393E}" type="slidenum">
              <a:rPr lang="en-US" sz="900" smtClean="0">
                <a:solidFill>
                  <a:schemeClr val="bg1"/>
                </a:solidFill>
                <a:latin typeface="Arial" panose="020B0604020202020204" pitchFamily="34" charset="0"/>
                <a:cs typeface="Arial" panose="020B0604020202020204" pitchFamily="34" charset="0"/>
              </a:rPr>
              <a:pPr/>
              <a:t>‹#›</a:t>
            </a:fld>
            <a:endParaRPr lang="en-US" sz="900">
              <a:solidFill>
                <a:schemeClr val="bg1"/>
              </a:solidFill>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1B732C65-09BB-7744-CACF-673F27FB20AD}"/>
              </a:ext>
            </a:extLst>
          </p:cNvPr>
          <p:cNvPicPr>
            <a:picLocks noChangeAspect="1"/>
          </p:cNvPicPr>
          <p:nvPr userDrawn="1"/>
        </p:nvPicPr>
        <p:blipFill>
          <a:blip r:embed="rId2"/>
          <a:srcRect/>
          <a:stretch/>
        </p:blipFill>
        <p:spPr>
          <a:xfrm>
            <a:off x="10478828" y="6288769"/>
            <a:ext cx="1369585" cy="457200"/>
          </a:xfrm>
          <a:prstGeom prst="rect">
            <a:avLst/>
          </a:prstGeom>
        </p:spPr>
      </p:pic>
      <p:sp>
        <p:nvSpPr>
          <p:cNvPr id="5" name="TextBox 4">
            <a:extLst>
              <a:ext uri="{FF2B5EF4-FFF2-40B4-BE49-F238E27FC236}">
                <a16:creationId xmlns:a16="http://schemas.microsoft.com/office/drawing/2014/main" id="{5550F37F-8451-CC17-69A8-3531C6C9184E}"/>
              </a:ext>
            </a:extLst>
          </p:cNvPr>
          <p:cNvSpPr txBox="1"/>
          <p:nvPr userDrawn="1"/>
        </p:nvSpPr>
        <p:spPr>
          <a:xfrm>
            <a:off x="3048000" y="6401861"/>
            <a:ext cx="6096000" cy="230832"/>
          </a:xfrm>
          <a:prstGeom prst="rect">
            <a:avLst/>
          </a:prstGeom>
          <a:noFill/>
        </p:spPr>
        <p:txBody>
          <a:bodyPr wrap="square" anchor="ctr">
            <a:spAutoFit/>
          </a:bodyPr>
          <a:lstStyle/>
          <a:p>
            <a:pPr algn="ctr"/>
            <a:r>
              <a:rPr lang="en-US" sz="900" cap="none" spc="0" baseline="0">
                <a:solidFill>
                  <a:schemeClr val="bg1"/>
                </a:solidFill>
                <a:latin typeface="Arial" panose="020B0604020202020204" pitchFamily="34" charset="0"/>
                <a:cs typeface="Arial" panose="020B0604020202020204" pitchFamily="34" charset="0"/>
              </a:rPr>
              <a:t>© 2025 Smurfit Westrock. All Rights Reserved.</a:t>
            </a:r>
            <a:endParaRPr lang="en-US" sz="900">
              <a:solidFill>
                <a:schemeClr val="bg1"/>
              </a:solidFill>
            </a:endParaRPr>
          </a:p>
        </p:txBody>
      </p:sp>
    </p:spTree>
    <p:extLst>
      <p:ext uri="{BB962C8B-B14F-4D97-AF65-F5344CB8AC3E}">
        <p14:creationId xmlns:p14="http://schemas.microsoft.com/office/powerpoint/2010/main" val="1379212477"/>
      </p:ext>
    </p:extLst>
  </p:cSld>
  <p:clrMapOvr>
    <a:masterClrMapping/>
  </p:clrMapOvr>
  <p:extLst>
    <p:ext uri="{DCECCB84-F9BA-43D5-87BE-67443E8EF086}">
      <p15:sldGuideLst xmlns:p15="http://schemas.microsoft.com/office/powerpoint/2012/main">
        <p15:guide id="1" orient="horz" pos="216">
          <p15:clr>
            <a:srgbClr val="FBAE40"/>
          </p15:clr>
        </p15:guide>
        <p15:guide id="10" pos="3840">
          <p15:clr>
            <a:srgbClr val="FBAE40"/>
          </p15:clr>
        </p15:guide>
        <p15:guide id="17" orient="horz" pos="298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content -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2151" y="354051"/>
            <a:ext cx="5852160" cy="640080"/>
          </a:xfrm>
        </p:spPr>
        <p:txBody>
          <a:bodyPr/>
          <a:lstStyle>
            <a:lvl1pPr>
              <a:defRPr sz="3600">
                <a:solidFill>
                  <a:schemeClr val="tx1"/>
                </a:solidFill>
                <a:latin typeface="+mj-lt"/>
                <a:cs typeface="Arial" panose="020B0604020202020204" pitchFamily="34" charset="0"/>
              </a:defRPr>
            </a:lvl1pPr>
          </a:lstStyle>
          <a:p>
            <a:r>
              <a:rPr lang="en-GB"/>
              <a:t>Agenda title goes here</a:t>
            </a:r>
            <a:endParaRPr lang="en-US"/>
          </a:p>
        </p:txBody>
      </p:sp>
      <p:sp>
        <p:nvSpPr>
          <p:cNvPr id="10" name="Graphic 8">
            <a:extLst>
              <a:ext uri="{FF2B5EF4-FFF2-40B4-BE49-F238E27FC236}">
                <a16:creationId xmlns:a16="http://schemas.microsoft.com/office/drawing/2014/main" id="{82BD3B61-0ADF-58C5-2EB5-4344241C5167}"/>
              </a:ext>
            </a:extLst>
          </p:cNvPr>
          <p:cNvSpPr/>
          <p:nvPr/>
        </p:nvSpPr>
        <p:spPr>
          <a:xfrm>
            <a:off x="6835118" y="1207073"/>
            <a:ext cx="5368207" cy="5654898"/>
          </a:xfrm>
          <a:custGeom>
            <a:avLst/>
            <a:gdLst>
              <a:gd name="connsiteX0" fmla="*/ 526260 w 4026155"/>
              <a:gd name="connsiteY0" fmla="*/ 4242164 h 4242483"/>
              <a:gd name="connsiteX1" fmla="*/ -1819 w 4026155"/>
              <a:gd name="connsiteY1" fmla="*/ 2652773 h 4242483"/>
              <a:gd name="connsiteX2" fmla="*/ 2649526 w 4026155"/>
              <a:gd name="connsiteY2" fmla="*/ -320 h 4242483"/>
              <a:gd name="connsiteX3" fmla="*/ 4024337 w 4026155"/>
              <a:gd name="connsiteY3" fmla="*/ 383742 h 4242483"/>
            </a:gdLst>
            <a:ahLst/>
            <a:cxnLst>
              <a:cxn ang="0">
                <a:pos x="connsiteX0" y="connsiteY0"/>
              </a:cxn>
              <a:cxn ang="0">
                <a:pos x="connsiteX1" y="connsiteY1"/>
              </a:cxn>
              <a:cxn ang="0">
                <a:pos x="connsiteX2" y="connsiteY2"/>
              </a:cxn>
              <a:cxn ang="0">
                <a:pos x="connsiteX3" y="connsiteY3"/>
              </a:cxn>
            </a:cxnLst>
            <a:rect l="l" t="t" r="r" b="b"/>
            <a:pathLst>
              <a:path w="4026155" h="4242483">
                <a:moveTo>
                  <a:pt x="526260" y="4242164"/>
                </a:moveTo>
                <a:cubicBezTo>
                  <a:pt x="194465" y="3799205"/>
                  <a:pt x="-1819" y="3249137"/>
                  <a:pt x="-1819" y="2652773"/>
                </a:cubicBezTo>
                <a:cubicBezTo>
                  <a:pt x="-1819" y="1187477"/>
                  <a:pt x="1185195" y="-320"/>
                  <a:pt x="2649526" y="-320"/>
                </a:cubicBezTo>
                <a:cubicBezTo>
                  <a:pt x="3152966" y="-320"/>
                  <a:pt x="3623556" y="139936"/>
                  <a:pt x="4024337" y="383742"/>
                </a:cubicBezTo>
              </a:path>
            </a:pathLst>
          </a:custGeom>
          <a:noFill/>
          <a:ln w="12700" cap="flat">
            <a:solidFill>
              <a:schemeClr val="accent4"/>
            </a:solidFill>
            <a:prstDash val="solid"/>
            <a:miter/>
          </a:ln>
        </p:spPr>
        <p:txBody>
          <a:bodyPr rtlCol="0" anchor="ctr"/>
          <a:lstStyle/>
          <a:p>
            <a:endParaRPr lang="en-GB" sz="2399">
              <a:solidFill>
                <a:schemeClr val="tx1"/>
              </a:solidFill>
              <a:latin typeface="Arial" panose="020B0604020202020204" pitchFamily="34" charset="0"/>
              <a:cs typeface="Arial" panose="020B0604020202020204" pitchFamily="34" charset="0"/>
            </a:endParaRPr>
          </a:p>
        </p:txBody>
      </p:sp>
      <p:sp>
        <p:nvSpPr>
          <p:cNvPr id="11" name="Text Placeholder 2">
            <a:extLst>
              <a:ext uri="{FF2B5EF4-FFF2-40B4-BE49-F238E27FC236}">
                <a16:creationId xmlns:a16="http://schemas.microsoft.com/office/drawing/2014/main" id="{882D7DF3-0AC0-8082-AAB3-5AADD8E5A3FE}"/>
              </a:ext>
            </a:extLst>
          </p:cNvPr>
          <p:cNvSpPr>
            <a:spLocks noGrp="1"/>
          </p:cNvSpPr>
          <p:nvPr>
            <p:ph idx="1"/>
          </p:nvPr>
        </p:nvSpPr>
        <p:spPr>
          <a:xfrm>
            <a:off x="621175" y="1385041"/>
            <a:ext cx="5852160" cy="2203111"/>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51471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subtitle - White with circles">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AB51417-7FA2-E1DC-A9BC-E0A1FA544628}"/>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t="71689" r="62799"/>
          <a:stretch/>
        </p:blipFill>
        <p:spPr>
          <a:xfrm>
            <a:off x="9598072" y="1"/>
            <a:ext cx="2593929" cy="1973437"/>
          </a:xfrm>
          <a:prstGeom prst="rect">
            <a:avLst/>
          </a:prstGeom>
        </p:spPr>
      </p:pic>
      <p:pic>
        <p:nvPicPr>
          <p:cNvPr id="4" name="Picture 3">
            <a:extLst>
              <a:ext uri="{FF2B5EF4-FFF2-40B4-BE49-F238E27FC236}">
                <a16:creationId xmlns:a16="http://schemas.microsoft.com/office/drawing/2014/main" id="{E2F10C37-7333-A235-7B96-E8D7B4B0B5E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r="57759" b="18495"/>
          <a:stretch/>
        </p:blipFill>
        <p:spPr>
          <a:xfrm>
            <a:off x="9246568" y="1176543"/>
            <a:ext cx="2945433" cy="5681458"/>
          </a:xfrm>
          <a:prstGeom prst="rect">
            <a:avLst/>
          </a:prstGeom>
        </p:spPr>
      </p:pic>
      <p:sp>
        <p:nvSpPr>
          <p:cNvPr id="6" name="Title 1">
            <a:extLst>
              <a:ext uri="{FF2B5EF4-FFF2-40B4-BE49-F238E27FC236}">
                <a16:creationId xmlns:a16="http://schemas.microsoft.com/office/drawing/2014/main" id="{4BC5166B-0DF7-011D-1C14-8BCF1C6716D4}"/>
              </a:ext>
            </a:extLst>
          </p:cNvPr>
          <p:cNvSpPr>
            <a:spLocks noGrp="1"/>
          </p:cNvSpPr>
          <p:nvPr>
            <p:ph type="title" hasCustomPrompt="1"/>
          </p:nvPr>
        </p:nvSpPr>
        <p:spPr>
          <a:xfrm>
            <a:off x="395505" y="358681"/>
            <a:ext cx="11459427" cy="548640"/>
          </a:xfrm>
        </p:spPr>
        <p:txBody>
          <a:bodyPr vert="horz" lIns="0" tIns="0" rIns="0" bIns="0" rtlCol="0" anchor="t" anchorCtr="0">
            <a:noAutofit/>
          </a:bodyPr>
          <a:lstStyle>
            <a:lvl1pPr>
              <a:defRPr lang="en-US" dirty="0"/>
            </a:lvl1pPr>
          </a:lstStyle>
          <a:p>
            <a:pPr lvl="0"/>
            <a:r>
              <a:rPr lang="en-US"/>
              <a:t>Title goes here</a:t>
            </a:r>
          </a:p>
        </p:txBody>
      </p:sp>
      <p:sp>
        <p:nvSpPr>
          <p:cNvPr id="7" name="Text Placeholder 6">
            <a:extLst>
              <a:ext uri="{FF2B5EF4-FFF2-40B4-BE49-F238E27FC236}">
                <a16:creationId xmlns:a16="http://schemas.microsoft.com/office/drawing/2014/main" id="{DF4ED1FE-6E68-0F89-99E3-7BE8E3D3229B}"/>
              </a:ext>
            </a:extLst>
          </p:cNvPr>
          <p:cNvSpPr>
            <a:spLocks noGrp="1"/>
          </p:cNvSpPr>
          <p:nvPr>
            <p:ph type="body" sz="quarter" idx="49" hasCustomPrompt="1"/>
          </p:nvPr>
        </p:nvSpPr>
        <p:spPr>
          <a:xfrm>
            <a:off x="386361" y="932076"/>
            <a:ext cx="11462740" cy="439524"/>
          </a:xfrm>
          <a:prstGeom prst="rect">
            <a:avLst/>
          </a:prstGeom>
        </p:spPr>
        <p:txBody>
          <a:bodyPr/>
          <a:lstStyle>
            <a:lvl1pPr marL="0" indent="0">
              <a:buFontTx/>
              <a:buNone/>
              <a:defRPr>
                <a:solidFill>
                  <a:schemeClr val="accent4"/>
                </a:solidFill>
              </a:defRPr>
            </a:lvl1pPr>
          </a:lstStyle>
          <a:p>
            <a:pPr lvl="0"/>
            <a:r>
              <a:rPr lang="en-US"/>
              <a:t>Subtitle goes here</a:t>
            </a:r>
          </a:p>
        </p:txBody>
      </p:sp>
      <p:sp>
        <p:nvSpPr>
          <p:cNvPr id="5" name="Text Placeholder 2">
            <a:extLst>
              <a:ext uri="{FF2B5EF4-FFF2-40B4-BE49-F238E27FC236}">
                <a16:creationId xmlns:a16="http://schemas.microsoft.com/office/drawing/2014/main" id="{2E59DC13-3FEC-A117-711B-DCA8CACE23D5}"/>
              </a:ext>
            </a:extLst>
          </p:cNvPr>
          <p:cNvSpPr>
            <a:spLocks noGrp="1"/>
          </p:cNvSpPr>
          <p:nvPr>
            <p:ph idx="1"/>
          </p:nvPr>
        </p:nvSpPr>
        <p:spPr>
          <a:xfrm>
            <a:off x="621175" y="1600200"/>
            <a:ext cx="8221883" cy="45339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57691119"/>
      </p:ext>
    </p:extLst>
  </p:cSld>
  <p:clrMapOvr>
    <a:masterClrMapping/>
  </p:clrMapOvr>
  <p:extLst>
    <p:ext uri="{DCECCB84-F9BA-43D5-87BE-67443E8EF086}">
      <p15:sldGuideLst xmlns:p15="http://schemas.microsoft.com/office/powerpoint/2012/main">
        <p15:guide id="3" orient="horz" pos="100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73362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 Whit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23B780B-04A2-6457-AA9E-987CEC1EB75F}"/>
              </a:ext>
            </a:extLst>
          </p:cNvPr>
          <p:cNvSpPr>
            <a:spLocks noGrp="1"/>
          </p:cNvSpPr>
          <p:nvPr>
            <p:ph type="title" hasCustomPrompt="1"/>
          </p:nvPr>
        </p:nvSpPr>
        <p:spPr>
          <a:xfrm>
            <a:off x="395505" y="358681"/>
            <a:ext cx="11459427" cy="548640"/>
          </a:xfrm>
        </p:spPr>
        <p:txBody>
          <a:bodyPr vert="horz" lIns="0" tIns="0" rIns="0" bIns="0" rtlCol="0" anchor="t" anchorCtr="0">
            <a:noAutofit/>
          </a:bodyPr>
          <a:lstStyle>
            <a:lvl1pPr>
              <a:defRPr lang="en-US" dirty="0"/>
            </a:lvl1pPr>
          </a:lstStyle>
          <a:p>
            <a:pPr lvl="0"/>
            <a:r>
              <a:rPr lang="en-US"/>
              <a:t>Title goes here</a:t>
            </a:r>
          </a:p>
        </p:txBody>
      </p:sp>
    </p:spTree>
    <p:extLst>
      <p:ext uri="{BB962C8B-B14F-4D97-AF65-F5344CB8AC3E}">
        <p14:creationId xmlns:p14="http://schemas.microsoft.com/office/powerpoint/2010/main" val="1526930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only - Blue">
    <p:bg>
      <p:bgPr>
        <a:solidFill>
          <a:schemeClr val="tx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23B780B-04A2-6457-AA9E-987CEC1EB75F}"/>
              </a:ext>
            </a:extLst>
          </p:cNvPr>
          <p:cNvSpPr>
            <a:spLocks noGrp="1"/>
          </p:cNvSpPr>
          <p:nvPr>
            <p:ph type="title" hasCustomPrompt="1"/>
          </p:nvPr>
        </p:nvSpPr>
        <p:spPr>
          <a:xfrm>
            <a:off x="395505" y="358681"/>
            <a:ext cx="11459427" cy="548640"/>
          </a:xfrm>
        </p:spPr>
        <p:txBody>
          <a:bodyPr vert="horz" lIns="0" tIns="0" rIns="0" bIns="0" rtlCol="0" anchor="t" anchorCtr="0">
            <a:noAutofit/>
          </a:bodyPr>
          <a:lstStyle>
            <a:lvl1pPr>
              <a:defRPr lang="en-US" dirty="0">
                <a:solidFill>
                  <a:schemeClr val="bg1"/>
                </a:solidFill>
              </a:defRPr>
            </a:lvl1pPr>
          </a:lstStyle>
          <a:p>
            <a:pPr lvl="0"/>
            <a:r>
              <a:rPr lang="en-US"/>
              <a:t>Title goes here</a:t>
            </a:r>
          </a:p>
        </p:txBody>
      </p:sp>
      <p:pic>
        <p:nvPicPr>
          <p:cNvPr id="2" name="Picture 1">
            <a:extLst>
              <a:ext uri="{FF2B5EF4-FFF2-40B4-BE49-F238E27FC236}">
                <a16:creationId xmlns:a16="http://schemas.microsoft.com/office/drawing/2014/main" id="{1CC05AAB-30A0-8F2D-204E-113B448B87F8}"/>
              </a:ext>
            </a:extLst>
          </p:cNvPr>
          <p:cNvPicPr>
            <a:picLocks noChangeAspect="1"/>
          </p:cNvPicPr>
          <p:nvPr userDrawn="1"/>
        </p:nvPicPr>
        <p:blipFill>
          <a:blip r:embed="rId2"/>
          <a:srcRect/>
          <a:stretch/>
        </p:blipFill>
        <p:spPr>
          <a:xfrm>
            <a:off x="10478828" y="6288769"/>
            <a:ext cx="1369585" cy="457200"/>
          </a:xfrm>
          <a:prstGeom prst="rect">
            <a:avLst/>
          </a:prstGeom>
        </p:spPr>
      </p:pic>
      <p:sp>
        <p:nvSpPr>
          <p:cNvPr id="5" name="TextBox 4">
            <a:extLst>
              <a:ext uri="{FF2B5EF4-FFF2-40B4-BE49-F238E27FC236}">
                <a16:creationId xmlns:a16="http://schemas.microsoft.com/office/drawing/2014/main" id="{558CF274-8B73-619A-F8BF-A7B0199A7DC2}"/>
              </a:ext>
            </a:extLst>
          </p:cNvPr>
          <p:cNvSpPr txBox="1"/>
          <p:nvPr userDrawn="1"/>
        </p:nvSpPr>
        <p:spPr>
          <a:xfrm>
            <a:off x="622422" y="6425225"/>
            <a:ext cx="2621598" cy="184666"/>
          </a:xfrm>
          <a:prstGeom prst="rect">
            <a:avLst/>
          </a:prstGeom>
          <a:noFill/>
        </p:spPr>
        <p:txBody>
          <a:bodyPr wrap="square" lIns="0" tIns="0" rIns="0" bIns="0" rtlCol="0" anchor="ctr">
            <a:noAutofit/>
          </a:bodyPr>
          <a:lstStyle/>
          <a:p>
            <a:r>
              <a:rPr lang="en-IE" sz="900">
                <a:solidFill>
                  <a:schemeClr val="bg1"/>
                </a:solidFill>
                <a:latin typeface="Arial" panose="020B0604020202020204" pitchFamily="34" charset="0"/>
                <a:cs typeface="Arial" panose="020B0604020202020204" pitchFamily="34" charset="0"/>
              </a:rPr>
              <a:t>Paper  |  Packaging  |  Solutions</a:t>
            </a:r>
          </a:p>
        </p:txBody>
      </p:sp>
      <p:sp>
        <p:nvSpPr>
          <p:cNvPr id="6" name="Text Placeholder 3">
            <a:extLst>
              <a:ext uri="{FF2B5EF4-FFF2-40B4-BE49-F238E27FC236}">
                <a16:creationId xmlns:a16="http://schemas.microsoft.com/office/drawing/2014/main" id="{EAFAFBF4-6502-2301-6C73-FF5DB795AE76}"/>
              </a:ext>
            </a:extLst>
          </p:cNvPr>
          <p:cNvSpPr txBox="1">
            <a:spLocks/>
          </p:cNvSpPr>
          <p:nvPr userDrawn="1"/>
        </p:nvSpPr>
        <p:spPr>
          <a:xfrm>
            <a:off x="2114" y="6403258"/>
            <a:ext cx="457200" cy="228600"/>
          </a:xfrm>
          <a:prstGeom prst="rect">
            <a:avLst/>
          </a:prstGeom>
        </p:spPr>
        <p:txBody>
          <a:bodyPr rIns="0" anchor="ctr"/>
          <a:lstStyle>
            <a:lvl1pPr marL="0" indent="0" algn="r" defTabSz="914103" rtl="0" eaLnBrk="1" latinLnBrk="0" hangingPunct="1">
              <a:lnSpc>
                <a:spcPct val="100000"/>
              </a:lnSpc>
              <a:spcBef>
                <a:spcPts val="800"/>
              </a:spcBef>
              <a:spcAft>
                <a:spcPts val="0"/>
              </a:spcAft>
              <a:buFont typeface="Arial" panose="020B0604020202020204" pitchFamily="34" charset="0"/>
              <a:buNone/>
              <a:tabLst/>
              <a:defRPr sz="900" kern="1200">
                <a:solidFill>
                  <a:schemeClr val="tx1"/>
                </a:solidFill>
                <a:latin typeface="Arial" panose="020B0604020202020204" pitchFamily="34" charset="0"/>
                <a:ea typeface="+mn-ea"/>
                <a:cs typeface="Arial" panose="020B0604020202020204" pitchFamily="34" charset="0"/>
              </a:defRPr>
            </a:lvl1pPr>
            <a:lvl2pPr marL="717317" indent="-243338" algn="l" defTabSz="914103" rtl="0" eaLnBrk="1" latinLnBrk="0" hangingPunct="1">
              <a:lnSpc>
                <a:spcPct val="100000"/>
              </a:lnSpc>
              <a:spcBef>
                <a:spcPts val="400"/>
              </a:spcBef>
              <a:spcAft>
                <a:spcPts val="400"/>
              </a:spcAft>
              <a:buFont typeface="System Font Regular"/>
              <a:buChar char="–"/>
              <a:tabLst/>
              <a:defRPr sz="1599" kern="1200">
                <a:solidFill>
                  <a:schemeClr val="tx1"/>
                </a:solidFill>
                <a:latin typeface="Arial" panose="020B0604020202020204" pitchFamily="34" charset="0"/>
                <a:ea typeface="+mn-ea"/>
                <a:cs typeface="Arial" panose="020B0604020202020204" pitchFamily="34" charset="0"/>
              </a:defRPr>
            </a:lvl2pPr>
            <a:lvl3pPr marL="914103" indent="0" algn="l" defTabSz="914103" rtl="0" eaLnBrk="1" latinLnBrk="0" hangingPunct="1">
              <a:lnSpc>
                <a:spcPct val="90000"/>
              </a:lnSpc>
              <a:spcBef>
                <a:spcPts val="500"/>
              </a:spcBef>
              <a:buFont typeface="Arial" panose="020B0604020202020204" pitchFamily="34" charset="0"/>
              <a:buNone/>
              <a:defRPr sz="1999" kern="1200">
                <a:solidFill>
                  <a:schemeClr val="tx1"/>
                </a:solidFill>
                <a:latin typeface="+mn-lt"/>
                <a:ea typeface="+mn-ea"/>
                <a:cs typeface="+mn-cs"/>
              </a:defRPr>
            </a:lvl3pPr>
            <a:lvl4pPr marL="1371154"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4pPr>
            <a:lvl5pPr marL="1828206"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5pPr>
            <a:lvl6pPr marL="2513783"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834"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886"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4937"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fld id="{84269178-A424-48E9-A08C-B4F7DE2E393E}" type="slidenum">
              <a:rPr lang="en-US" sz="900" smtClean="0">
                <a:solidFill>
                  <a:schemeClr val="bg1"/>
                </a:solidFill>
                <a:latin typeface="Arial" panose="020B0604020202020204" pitchFamily="34" charset="0"/>
                <a:cs typeface="Arial" panose="020B0604020202020204" pitchFamily="34" charset="0"/>
              </a:rPr>
              <a:pPr/>
              <a:t>‹#›</a:t>
            </a:fld>
            <a:endParaRPr lang="en-US" sz="90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F754D20D-635D-D6DA-71DE-40C350A6658F}"/>
              </a:ext>
            </a:extLst>
          </p:cNvPr>
          <p:cNvSpPr txBox="1"/>
          <p:nvPr userDrawn="1"/>
        </p:nvSpPr>
        <p:spPr>
          <a:xfrm>
            <a:off x="3048000" y="6401861"/>
            <a:ext cx="6096000" cy="230832"/>
          </a:xfrm>
          <a:prstGeom prst="rect">
            <a:avLst/>
          </a:prstGeom>
          <a:noFill/>
        </p:spPr>
        <p:txBody>
          <a:bodyPr wrap="square" anchor="ctr">
            <a:spAutoFit/>
          </a:bodyPr>
          <a:lstStyle/>
          <a:p>
            <a:pPr algn="ctr"/>
            <a:r>
              <a:rPr lang="en-US" sz="900" cap="none" spc="0" baseline="0">
                <a:solidFill>
                  <a:schemeClr val="bg1"/>
                </a:solidFill>
                <a:latin typeface="Arial" panose="020B0604020202020204" pitchFamily="34" charset="0"/>
                <a:cs typeface="Arial" panose="020B0604020202020204" pitchFamily="34" charset="0"/>
              </a:rPr>
              <a:t>© 2025 Smurfit Westrock. All Rights Reserved.</a:t>
            </a:r>
            <a:endParaRPr lang="en-US" sz="900">
              <a:solidFill>
                <a:schemeClr val="bg1"/>
              </a:solidFill>
            </a:endParaRPr>
          </a:p>
        </p:txBody>
      </p:sp>
    </p:spTree>
    <p:extLst>
      <p:ext uri="{BB962C8B-B14F-4D97-AF65-F5344CB8AC3E}">
        <p14:creationId xmlns:p14="http://schemas.microsoft.com/office/powerpoint/2010/main" val="6325442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7CE65-7449-8562-2BB2-0B47CF37A385}"/>
              </a:ext>
            </a:extLst>
          </p:cNvPr>
          <p:cNvSpPr>
            <a:spLocks noGrp="1"/>
          </p:cNvSpPr>
          <p:nvPr>
            <p:ph type="title" hasCustomPrompt="1"/>
          </p:nvPr>
        </p:nvSpPr>
        <p:spPr/>
        <p:txBody>
          <a:bodyPr vert="horz" lIns="0" tIns="0" rIns="0" bIns="0" rtlCol="0" anchor="t" anchorCtr="0">
            <a:noAutofit/>
          </a:bodyPr>
          <a:lstStyle>
            <a:lvl1pPr>
              <a:defRPr lang="en-US" dirty="0"/>
            </a:lvl1pPr>
          </a:lstStyle>
          <a:p>
            <a:pPr lvl="0"/>
            <a:r>
              <a:rPr lang="en-US"/>
              <a:t>Title goes here</a:t>
            </a:r>
          </a:p>
        </p:txBody>
      </p:sp>
      <p:sp>
        <p:nvSpPr>
          <p:cNvPr id="3" name="Text Placeholder 6">
            <a:extLst>
              <a:ext uri="{FF2B5EF4-FFF2-40B4-BE49-F238E27FC236}">
                <a16:creationId xmlns:a16="http://schemas.microsoft.com/office/drawing/2014/main" id="{42FD42AD-2A54-A366-6060-81544C27F911}"/>
              </a:ext>
            </a:extLst>
          </p:cNvPr>
          <p:cNvSpPr>
            <a:spLocks noGrp="1"/>
          </p:cNvSpPr>
          <p:nvPr>
            <p:ph type="body" sz="quarter" idx="49" hasCustomPrompt="1"/>
          </p:nvPr>
        </p:nvSpPr>
        <p:spPr>
          <a:xfrm>
            <a:off x="386361" y="932076"/>
            <a:ext cx="11462740" cy="439524"/>
          </a:xfrm>
          <a:prstGeom prst="rect">
            <a:avLst/>
          </a:prstGeom>
        </p:spPr>
        <p:txBody>
          <a:bodyPr/>
          <a:lstStyle>
            <a:lvl1pPr marL="0" indent="0">
              <a:buFontTx/>
              <a:buNone/>
              <a:defRPr>
                <a:solidFill>
                  <a:schemeClr val="accent4"/>
                </a:solidFill>
              </a:defRPr>
            </a:lvl1pPr>
          </a:lstStyle>
          <a:p>
            <a:pPr lvl="0"/>
            <a:r>
              <a:rPr lang="en-US"/>
              <a:t>Subtitle goes here</a:t>
            </a:r>
          </a:p>
        </p:txBody>
      </p:sp>
    </p:spTree>
    <p:extLst>
      <p:ext uri="{BB962C8B-B14F-4D97-AF65-F5344CB8AC3E}">
        <p14:creationId xmlns:p14="http://schemas.microsoft.com/office/powerpoint/2010/main" val="19152047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7CE65-7449-8562-2BB2-0B47CF37A385}"/>
              </a:ext>
            </a:extLst>
          </p:cNvPr>
          <p:cNvSpPr>
            <a:spLocks noGrp="1"/>
          </p:cNvSpPr>
          <p:nvPr>
            <p:ph type="title" hasCustomPrompt="1"/>
          </p:nvPr>
        </p:nvSpPr>
        <p:spPr/>
        <p:txBody>
          <a:bodyPr/>
          <a:lstStyle>
            <a:lvl1pPr>
              <a:defRPr/>
            </a:lvl1pPr>
          </a:lstStyle>
          <a:p>
            <a:r>
              <a:rPr lang="en-US"/>
              <a:t>Title goes here</a:t>
            </a:r>
          </a:p>
        </p:txBody>
      </p:sp>
      <p:sp>
        <p:nvSpPr>
          <p:cNvPr id="3" name="Text Placeholder 2">
            <a:extLst>
              <a:ext uri="{FF2B5EF4-FFF2-40B4-BE49-F238E27FC236}">
                <a16:creationId xmlns:a16="http://schemas.microsoft.com/office/drawing/2014/main" id="{42FCF9F7-5E4B-0642-37D3-85F024FD2B73}"/>
              </a:ext>
            </a:extLst>
          </p:cNvPr>
          <p:cNvSpPr>
            <a:spLocks noGrp="1"/>
          </p:cNvSpPr>
          <p:nvPr>
            <p:ph idx="1"/>
          </p:nvPr>
        </p:nvSpPr>
        <p:spPr>
          <a:xfrm>
            <a:off x="621175" y="1385041"/>
            <a:ext cx="10972800" cy="4749059"/>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924769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sub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7CE65-7449-8562-2BB2-0B47CF37A385}"/>
              </a:ext>
            </a:extLst>
          </p:cNvPr>
          <p:cNvSpPr>
            <a:spLocks noGrp="1"/>
          </p:cNvSpPr>
          <p:nvPr>
            <p:ph type="title" hasCustomPrompt="1"/>
          </p:nvPr>
        </p:nvSpPr>
        <p:spPr/>
        <p:txBody>
          <a:bodyPr vert="horz" lIns="0" tIns="0" rIns="0" bIns="0" rtlCol="0" anchor="t" anchorCtr="0">
            <a:noAutofit/>
          </a:bodyPr>
          <a:lstStyle>
            <a:lvl1pPr>
              <a:defRPr lang="en-US" dirty="0"/>
            </a:lvl1pPr>
          </a:lstStyle>
          <a:p>
            <a:pPr lvl="0"/>
            <a:r>
              <a:rPr lang="en-US"/>
              <a:t>Title goes here</a:t>
            </a:r>
          </a:p>
        </p:txBody>
      </p:sp>
      <p:sp>
        <p:nvSpPr>
          <p:cNvPr id="3" name="Text Placeholder 6">
            <a:extLst>
              <a:ext uri="{FF2B5EF4-FFF2-40B4-BE49-F238E27FC236}">
                <a16:creationId xmlns:a16="http://schemas.microsoft.com/office/drawing/2014/main" id="{2C7876F3-7277-E105-B954-65238A548219}"/>
              </a:ext>
            </a:extLst>
          </p:cNvPr>
          <p:cNvSpPr>
            <a:spLocks noGrp="1"/>
          </p:cNvSpPr>
          <p:nvPr>
            <p:ph type="body" sz="quarter" idx="49" hasCustomPrompt="1"/>
          </p:nvPr>
        </p:nvSpPr>
        <p:spPr>
          <a:xfrm>
            <a:off x="386361" y="932076"/>
            <a:ext cx="11462739" cy="439524"/>
          </a:xfrm>
          <a:prstGeom prst="rect">
            <a:avLst/>
          </a:prstGeom>
        </p:spPr>
        <p:txBody>
          <a:bodyPr/>
          <a:lstStyle>
            <a:lvl1pPr marL="0" indent="0">
              <a:buFontTx/>
              <a:buNone/>
              <a:defRPr>
                <a:solidFill>
                  <a:schemeClr val="accent4"/>
                </a:solidFill>
              </a:defRPr>
            </a:lvl1pPr>
          </a:lstStyle>
          <a:p>
            <a:pPr lvl="0"/>
            <a:r>
              <a:rPr lang="en-US"/>
              <a:t>Subtitle goes here</a:t>
            </a:r>
          </a:p>
        </p:txBody>
      </p:sp>
      <p:sp>
        <p:nvSpPr>
          <p:cNvPr id="4" name="Text Placeholder 2">
            <a:extLst>
              <a:ext uri="{FF2B5EF4-FFF2-40B4-BE49-F238E27FC236}">
                <a16:creationId xmlns:a16="http://schemas.microsoft.com/office/drawing/2014/main" id="{2703A04F-0972-F5E0-0BE0-40BE1B1C17B6}"/>
              </a:ext>
            </a:extLst>
          </p:cNvPr>
          <p:cNvSpPr>
            <a:spLocks noGrp="1"/>
          </p:cNvSpPr>
          <p:nvPr>
            <p:ph idx="1"/>
          </p:nvPr>
        </p:nvSpPr>
        <p:spPr>
          <a:xfrm>
            <a:off x="621175" y="1600200"/>
            <a:ext cx="10972800" cy="45339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19258128"/>
      </p:ext>
    </p:extLst>
  </p:cSld>
  <p:clrMapOvr>
    <a:masterClrMapping/>
  </p:clrMapOvr>
  <p:extLst>
    <p:ext uri="{DCECCB84-F9BA-43D5-87BE-67443E8EF086}">
      <p15:sldGuideLst xmlns:p15="http://schemas.microsoft.com/office/powerpoint/2012/main">
        <p15:guide id="1" orient="horz" pos="100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subtitle - Two content">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991F776-EC5D-59E9-875B-1A3E1DADDB8F}"/>
              </a:ext>
            </a:extLst>
          </p:cNvPr>
          <p:cNvSpPr>
            <a:spLocks noGrp="1"/>
          </p:cNvSpPr>
          <p:nvPr>
            <p:ph sz="quarter" idx="50"/>
          </p:nvPr>
        </p:nvSpPr>
        <p:spPr>
          <a:xfrm>
            <a:off x="6282738" y="1597880"/>
            <a:ext cx="5303520" cy="453212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4">
            <a:extLst>
              <a:ext uri="{FF2B5EF4-FFF2-40B4-BE49-F238E27FC236}">
                <a16:creationId xmlns:a16="http://schemas.microsoft.com/office/drawing/2014/main" id="{11E911D3-5F2E-8310-2CB4-16E0C8659C80}"/>
              </a:ext>
            </a:extLst>
          </p:cNvPr>
          <p:cNvSpPr>
            <a:spLocks noGrp="1"/>
          </p:cNvSpPr>
          <p:nvPr>
            <p:ph sz="quarter" idx="51"/>
          </p:nvPr>
        </p:nvSpPr>
        <p:spPr>
          <a:xfrm>
            <a:off x="615233" y="1597880"/>
            <a:ext cx="5303520" cy="4532120"/>
          </a:xfrm>
          <a:prstGeom prst="rect">
            <a:avLst/>
          </a:prstGeom>
        </p:spPr>
        <p:txBody>
          <a:bodyPr/>
          <a:lstStyle>
            <a:lvl2pPr>
              <a:defRPr sz="18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a:extLst>
              <a:ext uri="{FF2B5EF4-FFF2-40B4-BE49-F238E27FC236}">
                <a16:creationId xmlns:a16="http://schemas.microsoft.com/office/drawing/2014/main" id="{89E2E978-3016-9255-3E39-AAD60AE219AE}"/>
              </a:ext>
            </a:extLst>
          </p:cNvPr>
          <p:cNvSpPr>
            <a:spLocks noGrp="1"/>
          </p:cNvSpPr>
          <p:nvPr>
            <p:ph type="title" hasCustomPrompt="1"/>
          </p:nvPr>
        </p:nvSpPr>
        <p:spPr>
          <a:xfrm>
            <a:off x="395505" y="358681"/>
            <a:ext cx="11459427" cy="548640"/>
          </a:xfrm>
        </p:spPr>
        <p:txBody>
          <a:bodyPr vert="horz" lIns="0" tIns="0" rIns="0" bIns="0" rtlCol="0" anchor="t" anchorCtr="0">
            <a:noAutofit/>
          </a:bodyPr>
          <a:lstStyle>
            <a:lvl1pPr>
              <a:defRPr lang="en-US" dirty="0"/>
            </a:lvl1pPr>
          </a:lstStyle>
          <a:p>
            <a:pPr lvl="0"/>
            <a:r>
              <a:rPr lang="en-US"/>
              <a:t>Title goes here</a:t>
            </a:r>
          </a:p>
        </p:txBody>
      </p:sp>
      <p:sp>
        <p:nvSpPr>
          <p:cNvPr id="6" name="Text Placeholder 6">
            <a:extLst>
              <a:ext uri="{FF2B5EF4-FFF2-40B4-BE49-F238E27FC236}">
                <a16:creationId xmlns:a16="http://schemas.microsoft.com/office/drawing/2014/main" id="{DB219FAB-599E-C8EC-1BC6-3239C3695AC4}"/>
              </a:ext>
            </a:extLst>
          </p:cNvPr>
          <p:cNvSpPr>
            <a:spLocks noGrp="1"/>
          </p:cNvSpPr>
          <p:nvPr>
            <p:ph type="body" sz="quarter" idx="49" hasCustomPrompt="1"/>
          </p:nvPr>
        </p:nvSpPr>
        <p:spPr>
          <a:xfrm>
            <a:off x="386361" y="932076"/>
            <a:ext cx="11462740" cy="439524"/>
          </a:xfrm>
          <a:prstGeom prst="rect">
            <a:avLst/>
          </a:prstGeom>
        </p:spPr>
        <p:txBody>
          <a:bodyPr/>
          <a:lstStyle>
            <a:lvl1pPr marL="0" indent="0">
              <a:buFontTx/>
              <a:buNone/>
              <a:defRPr>
                <a:solidFill>
                  <a:schemeClr val="accent4"/>
                </a:solidFill>
              </a:defRPr>
            </a:lvl1pPr>
          </a:lstStyle>
          <a:p>
            <a:pPr lvl="0"/>
            <a:r>
              <a:rPr lang="en-US"/>
              <a:t>Subtitle goes here</a:t>
            </a:r>
          </a:p>
        </p:txBody>
      </p:sp>
    </p:spTree>
    <p:extLst>
      <p:ext uri="{BB962C8B-B14F-4D97-AF65-F5344CB8AC3E}">
        <p14:creationId xmlns:p14="http://schemas.microsoft.com/office/powerpoint/2010/main" val="3658807612"/>
      </p:ext>
    </p:extLst>
  </p:cSld>
  <p:clrMapOvr>
    <a:masterClrMapping/>
  </p:clrMapOvr>
  <p:extLst>
    <p:ext uri="{DCECCB84-F9BA-43D5-87BE-67443E8EF086}">
      <p15:sldGuideLst xmlns:p15="http://schemas.microsoft.com/office/powerpoint/2012/main">
        <p15:guide id="1" orient="horz" pos="100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and image - White">
    <p:bg>
      <p:bgPr>
        <a:solidFill>
          <a:schemeClr val="bg1"/>
        </a:solidFill>
        <a:effectLst/>
      </p:bgPr>
    </p:bg>
    <p:spTree>
      <p:nvGrpSpPr>
        <p:cNvPr id="1" name=""/>
        <p:cNvGrpSpPr/>
        <p:nvPr/>
      </p:nvGrpSpPr>
      <p:grpSpPr>
        <a:xfrm>
          <a:off x="0" y="0"/>
          <a:ext cx="0" cy="0"/>
          <a:chOff x="0" y="0"/>
          <a:chExt cx="0" cy="0"/>
        </a:xfrm>
      </p:grpSpPr>
      <p:sp>
        <p:nvSpPr>
          <p:cNvPr id="36" name="Text Placeholder 11">
            <a:extLst>
              <a:ext uri="{FF2B5EF4-FFF2-40B4-BE49-F238E27FC236}">
                <a16:creationId xmlns:a16="http://schemas.microsoft.com/office/drawing/2014/main" id="{335BFEA8-94AF-BA3D-3F21-E38FEE417EA7}"/>
              </a:ext>
            </a:extLst>
          </p:cNvPr>
          <p:cNvSpPr>
            <a:spLocks noGrp="1"/>
          </p:cNvSpPr>
          <p:nvPr>
            <p:ph type="body" sz="quarter" idx="19"/>
          </p:nvPr>
        </p:nvSpPr>
        <p:spPr>
          <a:xfrm>
            <a:off x="615233" y="1597880"/>
            <a:ext cx="6858000" cy="4572000"/>
          </a:xfrm>
          <a:prstGeom prst="rect">
            <a:avLst/>
          </a:prstGeom>
        </p:spPr>
        <p:txBody>
          <a:bodyPr vert="horz" lIns="0" tIns="0" rIns="0" bIns="0" rtlCol="0">
            <a:noAutofit/>
          </a:bodyPr>
          <a:lstStyle>
            <a:lvl1pPr>
              <a:spcAft>
                <a:spcPts val="600"/>
              </a:spcAft>
              <a:defRPr lang="en-GB" dirty="0">
                <a:solidFill>
                  <a:schemeClr val="tx1"/>
                </a:solidFill>
              </a:defRPr>
            </a:lvl1pPr>
            <a:lvl2pPr>
              <a:spcAft>
                <a:spcPts val="600"/>
              </a:spcAft>
              <a:defRPr lang="en-GB" sz="1800" dirty="0">
                <a:solidFill>
                  <a:schemeClr val="tx1"/>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Picture Placeholder 20">
            <a:extLst>
              <a:ext uri="{FF2B5EF4-FFF2-40B4-BE49-F238E27FC236}">
                <a16:creationId xmlns:a16="http://schemas.microsoft.com/office/drawing/2014/main" id="{3E044048-B5EE-F85A-C162-A112EA57F052}"/>
              </a:ext>
            </a:extLst>
          </p:cNvPr>
          <p:cNvSpPr>
            <a:spLocks noGrp="1"/>
          </p:cNvSpPr>
          <p:nvPr>
            <p:ph type="pic" sz="quarter" idx="18" hasCustomPrompt="1"/>
          </p:nvPr>
        </p:nvSpPr>
        <p:spPr>
          <a:xfrm>
            <a:off x="7849915" y="0"/>
            <a:ext cx="4342085" cy="6857083"/>
          </a:xfrm>
          <a:custGeom>
            <a:avLst/>
            <a:gdLst>
              <a:gd name="connsiteX0" fmla="*/ 1230661 w 3256564"/>
              <a:gd name="connsiteY0" fmla="*/ 0 h 5144400"/>
              <a:gd name="connsiteX1" fmla="*/ 3256564 w 3256564"/>
              <a:gd name="connsiteY1" fmla="*/ 0 h 5144400"/>
              <a:gd name="connsiteX2" fmla="*/ 3256564 w 3256564"/>
              <a:gd name="connsiteY2" fmla="*/ 5144400 h 5144400"/>
              <a:gd name="connsiteX3" fmla="*/ 1229741 w 3256564"/>
              <a:gd name="connsiteY3" fmla="*/ 5144400 h 5144400"/>
              <a:gd name="connsiteX4" fmla="*/ 1203695 w 3256564"/>
              <a:gd name="connsiteY4" fmla="*/ 5124923 h 5144400"/>
              <a:gd name="connsiteX5" fmla="*/ 0 w 3256564"/>
              <a:gd name="connsiteY5" fmla="*/ 2572544 h 5144400"/>
              <a:gd name="connsiteX6" fmla="*/ 1203695 w 3256564"/>
              <a:gd name="connsiteY6" fmla="*/ 20165 h 514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6564" h="5144400">
                <a:moveTo>
                  <a:pt x="1230661" y="0"/>
                </a:moveTo>
                <a:lnTo>
                  <a:pt x="3256564" y="0"/>
                </a:lnTo>
                <a:lnTo>
                  <a:pt x="3256564" y="5144400"/>
                </a:lnTo>
                <a:lnTo>
                  <a:pt x="1229741" y="5144400"/>
                </a:lnTo>
                <a:lnTo>
                  <a:pt x="1203695" y="5124923"/>
                </a:lnTo>
                <a:cubicBezTo>
                  <a:pt x="468568" y="4518243"/>
                  <a:pt x="0" y="3600113"/>
                  <a:pt x="0" y="2572544"/>
                </a:cubicBezTo>
                <a:cubicBezTo>
                  <a:pt x="0" y="1544975"/>
                  <a:pt x="468568" y="626845"/>
                  <a:pt x="1203695" y="20165"/>
                </a:cubicBezTo>
                <a:close/>
              </a:path>
            </a:pathLst>
          </a:custGeom>
          <a:solidFill>
            <a:schemeClr val="bg1">
              <a:lumMod val="95000"/>
            </a:schemeClr>
          </a:solidFill>
          <a:ln>
            <a:noFill/>
          </a:ln>
        </p:spPr>
        <p:txBody>
          <a:bodyPr wrap="square" rIns="0" anchor="ctr" anchorCtr="0">
            <a:noAutofit/>
          </a:bodyPr>
          <a:lstStyle>
            <a:lvl1pPr marL="0" indent="0" algn="ctr">
              <a:buNone/>
              <a:defRPr sz="1866">
                <a:solidFill>
                  <a:schemeClr val="tx1"/>
                </a:solidFill>
              </a:defRPr>
            </a:lvl1pPr>
          </a:lstStyle>
          <a:p>
            <a:r>
              <a:rPr lang="en-GB"/>
              <a:t>Insert an image into this box</a:t>
            </a:r>
          </a:p>
        </p:txBody>
      </p:sp>
      <p:sp>
        <p:nvSpPr>
          <p:cNvPr id="7" name="Text Placeholder 23">
            <a:extLst>
              <a:ext uri="{FF2B5EF4-FFF2-40B4-BE49-F238E27FC236}">
                <a16:creationId xmlns:a16="http://schemas.microsoft.com/office/drawing/2014/main" id="{3BF74EC5-5C7C-0E45-569B-1D8F5C21E675}"/>
              </a:ext>
            </a:extLst>
          </p:cNvPr>
          <p:cNvSpPr>
            <a:spLocks noGrp="1"/>
          </p:cNvSpPr>
          <p:nvPr>
            <p:ph type="body" sz="quarter" idx="17" hasCustomPrompt="1"/>
          </p:nvPr>
        </p:nvSpPr>
        <p:spPr>
          <a:xfrm>
            <a:off x="8310411" y="0"/>
            <a:ext cx="1833600" cy="6858000"/>
          </a:xfrm>
          <a:prstGeom prst="rect">
            <a:avLst/>
          </a:prstGeom>
          <a:blipFill>
            <a:blip r:embed="rId2" cstate="email">
              <a:extLst>
                <a:ext uri="{28A0092B-C50C-407E-A947-70E740481C1C}">
                  <a14:useLocalDpi xmlns:a14="http://schemas.microsoft.com/office/drawing/2010/main"/>
                </a:ext>
              </a:extLst>
            </a:blip>
            <a:srcRect/>
            <a:stretch>
              <a:fillRect l="2586" r="2586"/>
            </a:stretch>
          </a:blipFill>
        </p:spPr>
        <p:txBody>
          <a:bodyPr/>
          <a:lstStyle>
            <a:lvl1pPr marL="0" indent="0">
              <a:buNone/>
              <a:defRPr>
                <a:solidFill>
                  <a:schemeClr val="tx1"/>
                </a:solidFill>
              </a:defRPr>
            </a:lvl1pPr>
          </a:lstStyle>
          <a:p>
            <a:pPr lvl="0"/>
            <a:r>
              <a:rPr lang="en-GB"/>
              <a:t> </a:t>
            </a:r>
          </a:p>
        </p:txBody>
      </p:sp>
      <p:pic>
        <p:nvPicPr>
          <p:cNvPr id="3" name="Picture 2">
            <a:extLst>
              <a:ext uri="{FF2B5EF4-FFF2-40B4-BE49-F238E27FC236}">
                <a16:creationId xmlns:a16="http://schemas.microsoft.com/office/drawing/2014/main" id="{8B8F42AE-C5FB-4787-EF1F-A1B3E230BAD0}"/>
              </a:ext>
            </a:extLst>
          </p:cNvPr>
          <p:cNvPicPr>
            <a:picLocks noChangeAspect="1"/>
          </p:cNvPicPr>
          <p:nvPr userDrawn="1"/>
        </p:nvPicPr>
        <p:blipFill>
          <a:blip r:embed="rId3"/>
          <a:srcRect/>
          <a:stretch/>
        </p:blipFill>
        <p:spPr>
          <a:xfrm>
            <a:off x="10474460" y="6284345"/>
            <a:ext cx="1369585" cy="457200"/>
          </a:xfrm>
          <a:prstGeom prst="rect">
            <a:avLst/>
          </a:prstGeom>
        </p:spPr>
      </p:pic>
      <p:sp>
        <p:nvSpPr>
          <p:cNvPr id="10" name="Title 1">
            <a:extLst>
              <a:ext uri="{FF2B5EF4-FFF2-40B4-BE49-F238E27FC236}">
                <a16:creationId xmlns:a16="http://schemas.microsoft.com/office/drawing/2014/main" id="{23EB5F94-1D9B-B507-C692-DEE6962A2584}"/>
              </a:ext>
            </a:extLst>
          </p:cNvPr>
          <p:cNvSpPr>
            <a:spLocks noGrp="1"/>
          </p:cNvSpPr>
          <p:nvPr>
            <p:ph type="title" hasCustomPrompt="1"/>
          </p:nvPr>
        </p:nvSpPr>
        <p:spPr>
          <a:xfrm>
            <a:off x="395505" y="358681"/>
            <a:ext cx="7784245" cy="548640"/>
          </a:xfrm>
        </p:spPr>
        <p:txBody>
          <a:bodyPr vert="horz" lIns="0" tIns="0" rIns="0" bIns="0" rtlCol="0" anchor="t" anchorCtr="0">
            <a:noAutofit/>
          </a:bodyPr>
          <a:lstStyle>
            <a:lvl1pPr>
              <a:defRPr lang="en-US" dirty="0"/>
            </a:lvl1pPr>
          </a:lstStyle>
          <a:p>
            <a:pPr lvl="0"/>
            <a:r>
              <a:rPr lang="en-US"/>
              <a:t>Title goes here</a:t>
            </a:r>
          </a:p>
        </p:txBody>
      </p:sp>
      <p:sp>
        <p:nvSpPr>
          <p:cNvPr id="11" name="Text Placeholder 6">
            <a:extLst>
              <a:ext uri="{FF2B5EF4-FFF2-40B4-BE49-F238E27FC236}">
                <a16:creationId xmlns:a16="http://schemas.microsoft.com/office/drawing/2014/main" id="{256F147D-7AE5-3D38-18DF-F1569A242DE2}"/>
              </a:ext>
            </a:extLst>
          </p:cNvPr>
          <p:cNvSpPr>
            <a:spLocks noGrp="1"/>
          </p:cNvSpPr>
          <p:nvPr>
            <p:ph type="body" sz="quarter" idx="49" hasCustomPrompt="1"/>
          </p:nvPr>
        </p:nvSpPr>
        <p:spPr>
          <a:xfrm>
            <a:off x="386361" y="932076"/>
            <a:ext cx="7786495" cy="439524"/>
          </a:xfrm>
          <a:prstGeom prst="rect">
            <a:avLst/>
          </a:prstGeom>
        </p:spPr>
        <p:txBody>
          <a:bodyPr/>
          <a:lstStyle>
            <a:lvl1pPr marL="0" indent="0">
              <a:buFontTx/>
              <a:buNone/>
              <a:defRPr>
                <a:solidFill>
                  <a:schemeClr val="accent4"/>
                </a:solidFill>
              </a:defRPr>
            </a:lvl1pPr>
          </a:lstStyle>
          <a:p>
            <a:pPr lvl="0"/>
            <a:r>
              <a:rPr lang="en-US"/>
              <a:t>Subtitle goes here</a:t>
            </a:r>
          </a:p>
        </p:txBody>
      </p:sp>
    </p:spTree>
    <p:extLst>
      <p:ext uri="{BB962C8B-B14F-4D97-AF65-F5344CB8AC3E}">
        <p14:creationId xmlns:p14="http://schemas.microsoft.com/office/powerpoint/2010/main" val="217638642"/>
      </p:ext>
    </p:extLst>
  </p:cSld>
  <p:clrMapOvr>
    <a:masterClrMapping/>
  </p:clrMapOvr>
  <p:extLst>
    <p:ext uri="{DCECCB84-F9BA-43D5-87BE-67443E8EF086}">
      <p15:sldGuideLst xmlns:p15="http://schemas.microsoft.com/office/powerpoint/2012/main">
        <p15:guide id="1" orient="horz" pos="100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ext and image - Blue">
    <p:bg>
      <p:bgPr>
        <a:solidFill>
          <a:schemeClr val="tx2"/>
        </a:solidFill>
        <a:effectLst/>
      </p:bgPr>
    </p:bg>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3E044048-B5EE-F85A-C162-A112EA57F052}"/>
              </a:ext>
            </a:extLst>
          </p:cNvPr>
          <p:cNvSpPr>
            <a:spLocks noGrp="1"/>
          </p:cNvSpPr>
          <p:nvPr>
            <p:ph type="pic" sz="quarter" idx="18" hasCustomPrompt="1"/>
          </p:nvPr>
        </p:nvSpPr>
        <p:spPr>
          <a:xfrm>
            <a:off x="7849915" y="0"/>
            <a:ext cx="4342085" cy="6857083"/>
          </a:xfrm>
          <a:custGeom>
            <a:avLst/>
            <a:gdLst>
              <a:gd name="connsiteX0" fmla="*/ 1230661 w 3256564"/>
              <a:gd name="connsiteY0" fmla="*/ 0 h 5144400"/>
              <a:gd name="connsiteX1" fmla="*/ 3256564 w 3256564"/>
              <a:gd name="connsiteY1" fmla="*/ 0 h 5144400"/>
              <a:gd name="connsiteX2" fmla="*/ 3256564 w 3256564"/>
              <a:gd name="connsiteY2" fmla="*/ 5144400 h 5144400"/>
              <a:gd name="connsiteX3" fmla="*/ 1229741 w 3256564"/>
              <a:gd name="connsiteY3" fmla="*/ 5144400 h 5144400"/>
              <a:gd name="connsiteX4" fmla="*/ 1203695 w 3256564"/>
              <a:gd name="connsiteY4" fmla="*/ 5124923 h 5144400"/>
              <a:gd name="connsiteX5" fmla="*/ 0 w 3256564"/>
              <a:gd name="connsiteY5" fmla="*/ 2572544 h 5144400"/>
              <a:gd name="connsiteX6" fmla="*/ 1203695 w 3256564"/>
              <a:gd name="connsiteY6" fmla="*/ 20165 h 514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6564" h="5144400">
                <a:moveTo>
                  <a:pt x="1230661" y="0"/>
                </a:moveTo>
                <a:lnTo>
                  <a:pt x="3256564" y="0"/>
                </a:lnTo>
                <a:lnTo>
                  <a:pt x="3256564" y="5144400"/>
                </a:lnTo>
                <a:lnTo>
                  <a:pt x="1229741" y="5144400"/>
                </a:lnTo>
                <a:lnTo>
                  <a:pt x="1203695" y="5124923"/>
                </a:lnTo>
                <a:cubicBezTo>
                  <a:pt x="468568" y="4518243"/>
                  <a:pt x="0" y="3600113"/>
                  <a:pt x="0" y="2572544"/>
                </a:cubicBezTo>
                <a:cubicBezTo>
                  <a:pt x="0" y="1544975"/>
                  <a:pt x="468568" y="626845"/>
                  <a:pt x="1203695" y="20165"/>
                </a:cubicBezTo>
                <a:close/>
              </a:path>
            </a:pathLst>
          </a:custGeom>
          <a:solidFill>
            <a:schemeClr val="bg1">
              <a:lumMod val="95000"/>
            </a:schemeClr>
          </a:solidFill>
          <a:ln>
            <a:noFill/>
          </a:ln>
        </p:spPr>
        <p:txBody>
          <a:bodyPr wrap="square" rIns="0" anchor="ctr" anchorCtr="0">
            <a:noAutofit/>
          </a:bodyPr>
          <a:lstStyle>
            <a:lvl1pPr marL="0" indent="0" algn="ctr">
              <a:buNone/>
              <a:defRPr sz="1866">
                <a:latin typeface="Arial" panose="020B0604020202020204" pitchFamily="34" charset="0"/>
                <a:cs typeface="Arial" panose="020B0604020202020204" pitchFamily="34" charset="0"/>
              </a:defRPr>
            </a:lvl1pPr>
          </a:lstStyle>
          <a:p>
            <a:r>
              <a:rPr lang="en-GB"/>
              <a:t>Insert an image into this box</a:t>
            </a:r>
          </a:p>
        </p:txBody>
      </p:sp>
      <p:sp>
        <p:nvSpPr>
          <p:cNvPr id="7" name="Text Placeholder 23">
            <a:extLst>
              <a:ext uri="{FF2B5EF4-FFF2-40B4-BE49-F238E27FC236}">
                <a16:creationId xmlns:a16="http://schemas.microsoft.com/office/drawing/2014/main" id="{3BF74EC5-5C7C-0E45-569B-1D8F5C21E675}"/>
              </a:ext>
            </a:extLst>
          </p:cNvPr>
          <p:cNvSpPr>
            <a:spLocks noGrp="1"/>
          </p:cNvSpPr>
          <p:nvPr>
            <p:ph type="body" sz="quarter" idx="17" hasCustomPrompt="1"/>
          </p:nvPr>
        </p:nvSpPr>
        <p:spPr>
          <a:xfrm>
            <a:off x="8310411" y="0"/>
            <a:ext cx="1833600" cy="6858000"/>
          </a:xfrm>
          <a:prstGeom prst="rect">
            <a:avLst/>
          </a:prstGeom>
          <a:blipFill>
            <a:blip r:embed="rId2" cstate="email">
              <a:extLst>
                <a:ext uri="{28A0092B-C50C-407E-A947-70E740481C1C}">
                  <a14:useLocalDpi xmlns:a14="http://schemas.microsoft.com/office/drawing/2010/main"/>
                </a:ext>
              </a:extLst>
            </a:blip>
            <a:srcRect/>
            <a:stretch>
              <a:fillRect l="2586" r="2586"/>
            </a:stretch>
          </a:blipFill>
        </p:spPr>
        <p:txBody>
          <a:bodyPr/>
          <a:lstStyle>
            <a:lvl1pPr marL="0" indent="0">
              <a:buNone/>
              <a:defRPr>
                <a:latin typeface="Arial" panose="020B0604020202020204" pitchFamily="34" charset="0"/>
                <a:cs typeface="Arial" panose="020B0604020202020204" pitchFamily="34" charset="0"/>
              </a:defRPr>
            </a:lvl1pPr>
          </a:lstStyle>
          <a:p>
            <a:pPr lvl="0"/>
            <a:r>
              <a:rPr lang="en-GB"/>
              <a:t> </a:t>
            </a:r>
          </a:p>
        </p:txBody>
      </p:sp>
      <p:pic>
        <p:nvPicPr>
          <p:cNvPr id="3" name="Picture 2">
            <a:extLst>
              <a:ext uri="{FF2B5EF4-FFF2-40B4-BE49-F238E27FC236}">
                <a16:creationId xmlns:a16="http://schemas.microsoft.com/office/drawing/2014/main" id="{A6DB7B8C-488D-9494-96F4-365479ABCEA7}"/>
              </a:ext>
            </a:extLst>
          </p:cNvPr>
          <p:cNvPicPr>
            <a:picLocks noChangeAspect="1"/>
          </p:cNvPicPr>
          <p:nvPr userDrawn="1"/>
        </p:nvPicPr>
        <p:blipFill>
          <a:blip r:embed="rId3"/>
          <a:srcRect/>
          <a:stretch/>
        </p:blipFill>
        <p:spPr>
          <a:xfrm>
            <a:off x="10474460" y="6284345"/>
            <a:ext cx="1369585" cy="457200"/>
          </a:xfrm>
          <a:prstGeom prst="rect">
            <a:avLst/>
          </a:prstGeom>
        </p:spPr>
      </p:pic>
      <p:sp>
        <p:nvSpPr>
          <p:cNvPr id="5" name="Title 1">
            <a:extLst>
              <a:ext uri="{FF2B5EF4-FFF2-40B4-BE49-F238E27FC236}">
                <a16:creationId xmlns:a16="http://schemas.microsoft.com/office/drawing/2014/main" id="{15BEB8C4-9534-337B-A8B4-24EF30EC52DD}"/>
              </a:ext>
            </a:extLst>
          </p:cNvPr>
          <p:cNvSpPr>
            <a:spLocks noGrp="1"/>
          </p:cNvSpPr>
          <p:nvPr>
            <p:ph type="title" hasCustomPrompt="1"/>
          </p:nvPr>
        </p:nvSpPr>
        <p:spPr>
          <a:xfrm>
            <a:off x="386361" y="349537"/>
            <a:ext cx="7784245" cy="548640"/>
          </a:xfrm>
        </p:spPr>
        <p:txBody>
          <a:bodyPr vert="horz" lIns="0" tIns="0" rIns="0" bIns="0" rtlCol="0" anchor="t" anchorCtr="0">
            <a:noAutofit/>
          </a:bodyPr>
          <a:lstStyle>
            <a:lvl1pPr>
              <a:defRPr lang="en-US" dirty="0">
                <a:solidFill>
                  <a:schemeClr val="bg1"/>
                </a:solidFill>
              </a:defRPr>
            </a:lvl1pPr>
          </a:lstStyle>
          <a:p>
            <a:pPr lvl="0"/>
            <a:r>
              <a:rPr lang="en-US"/>
              <a:t>Title goes here</a:t>
            </a:r>
          </a:p>
        </p:txBody>
      </p:sp>
      <p:sp>
        <p:nvSpPr>
          <p:cNvPr id="8" name="Text Placeholder 6">
            <a:extLst>
              <a:ext uri="{FF2B5EF4-FFF2-40B4-BE49-F238E27FC236}">
                <a16:creationId xmlns:a16="http://schemas.microsoft.com/office/drawing/2014/main" id="{0916EA5E-D586-3359-FF38-BA7E5F786A81}"/>
              </a:ext>
            </a:extLst>
          </p:cNvPr>
          <p:cNvSpPr>
            <a:spLocks noGrp="1"/>
          </p:cNvSpPr>
          <p:nvPr>
            <p:ph type="body" sz="quarter" idx="49" hasCustomPrompt="1"/>
          </p:nvPr>
        </p:nvSpPr>
        <p:spPr>
          <a:xfrm>
            <a:off x="386361" y="932076"/>
            <a:ext cx="7786495" cy="439524"/>
          </a:xfrm>
          <a:prstGeom prst="rect">
            <a:avLst/>
          </a:prstGeom>
        </p:spPr>
        <p:txBody>
          <a:bodyPr/>
          <a:lstStyle>
            <a:lvl1pPr marL="0" indent="0">
              <a:buFont typeface="Arial" panose="020B0604020202020204" pitchFamily="34" charset="0"/>
              <a:buNone/>
              <a:defRPr>
                <a:solidFill>
                  <a:schemeClr val="accent4"/>
                </a:solidFill>
              </a:defRPr>
            </a:lvl1pPr>
          </a:lstStyle>
          <a:p>
            <a:pPr lvl="0"/>
            <a:r>
              <a:rPr lang="en-US"/>
              <a:t>Subtitle goes here</a:t>
            </a:r>
          </a:p>
        </p:txBody>
      </p:sp>
      <p:sp>
        <p:nvSpPr>
          <p:cNvPr id="11" name="Text Placeholder 8">
            <a:extLst>
              <a:ext uri="{FF2B5EF4-FFF2-40B4-BE49-F238E27FC236}">
                <a16:creationId xmlns:a16="http://schemas.microsoft.com/office/drawing/2014/main" id="{517B2139-21B9-31CD-014F-99BF51864FBB}"/>
              </a:ext>
            </a:extLst>
          </p:cNvPr>
          <p:cNvSpPr>
            <a:spLocks noGrp="1"/>
          </p:cNvSpPr>
          <p:nvPr>
            <p:ph type="body" sz="quarter" idx="15" hasCustomPrompt="1"/>
          </p:nvPr>
        </p:nvSpPr>
        <p:spPr>
          <a:xfrm>
            <a:off x="617550" y="1608151"/>
            <a:ext cx="6902198" cy="4525949"/>
          </a:xfrm>
          <a:prstGeom prst="rect">
            <a:avLst/>
          </a:prstGeom>
        </p:spPr>
        <p:txBody>
          <a:bodyPr/>
          <a:lstStyle>
            <a:lvl1pPr marL="230188" indent="-230188">
              <a:spcBef>
                <a:spcPts val="0"/>
              </a:spcBef>
              <a:spcAft>
                <a:spcPts val="600"/>
              </a:spcAft>
              <a:buClr>
                <a:schemeClr val="accent4"/>
              </a:buClr>
              <a:buFont typeface="Arial" panose="020B0604020202020204" pitchFamily="34" charset="0"/>
              <a:buChar char="•"/>
              <a:tabLst/>
              <a:defRPr sz="2000">
                <a:solidFill>
                  <a:schemeClr val="bg1"/>
                </a:solidFill>
                <a:latin typeface="Arial" panose="020B0604020202020204" pitchFamily="34" charset="0"/>
                <a:cs typeface="Arial" panose="020B0604020202020204" pitchFamily="34" charset="0"/>
              </a:defRPr>
            </a:lvl1pPr>
            <a:lvl2pPr marL="684213" indent="-228600">
              <a:spcBef>
                <a:spcPts val="0"/>
              </a:spcBef>
              <a:spcAft>
                <a:spcPts val="600"/>
              </a:spcAft>
              <a:buClr>
                <a:schemeClr val="accent4"/>
              </a:buClr>
              <a:defRPr sz="1800">
                <a:solidFill>
                  <a:schemeClr val="bg1"/>
                </a:solidFill>
                <a:latin typeface="Arial" panose="020B0604020202020204" pitchFamily="34" charset="0"/>
                <a:cs typeface="Arial" panose="020B0604020202020204" pitchFamily="34" charset="0"/>
              </a:defRPr>
            </a:lvl2pPr>
          </a:lstStyle>
          <a:p>
            <a:pPr lvl="0"/>
            <a:r>
              <a:rPr lang="en-GB"/>
              <a:t>Use this text box for short and concise points</a:t>
            </a:r>
          </a:p>
          <a:p>
            <a:pPr lvl="1"/>
            <a:r>
              <a:rPr lang="en-GB"/>
              <a:t>Secondary text here</a:t>
            </a:r>
          </a:p>
          <a:p>
            <a:pPr lvl="1"/>
            <a:endParaRPr lang="en-GB"/>
          </a:p>
          <a:p>
            <a:pPr lvl="0"/>
            <a:endParaRPr lang="en-GB"/>
          </a:p>
        </p:txBody>
      </p:sp>
      <p:sp>
        <p:nvSpPr>
          <p:cNvPr id="4" name="TextBox 3">
            <a:extLst>
              <a:ext uri="{FF2B5EF4-FFF2-40B4-BE49-F238E27FC236}">
                <a16:creationId xmlns:a16="http://schemas.microsoft.com/office/drawing/2014/main" id="{5963C0C1-EB7A-ACBC-6A5C-288987324D5F}"/>
              </a:ext>
            </a:extLst>
          </p:cNvPr>
          <p:cNvSpPr txBox="1"/>
          <p:nvPr userDrawn="1"/>
        </p:nvSpPr>
        <p:spPr>
          <a:xfrm>
            <a:off x="622422" y="6425225"/>
            <a:ext cx="2621598" cy="184666"/>
          </a:xfrm>
          <a:prstGeom prst="rect">
            <a:avLst/>
          </a:prstGeom>
          <a:noFill/>
        </p:spPr>
        <p:txBody>
          <a:bodyPr wrap="square" lIns="0" tIns="0" rIns="0" bIns="0" rtlCol="0" anchor="ctr">
            <a:noAutofit/>
          </a:bodyPr>
          <a:lstStyle/>
          <a:p>
            <a:r>
              <a:rPr lang="en-IE" sz="900">
                <a:solidFill>
                  <a:schemeClr val="bg1"/>
                </a:solidFill>
                <a:latin typeface="Arial" panose="020B0604020202020204" pitchFamily="34" charset="0"/>
                <a:cs typeface="Arial" panose="020B0604020202020204" pitchFamily="34" charset="0"/>
              </a:rPr>
              <a:t>Paper  |  Packaging  |  Solutions</a:t>
            </a:r>
          </a:p>
        </p:txBody>
      </p:sp>
      <p:sp>
        <p:nvSpPr>
          <p:cNvPr id="10" name="Text Placeholder 3">
            <a:extLst>
              <a:ext uri="{FF2B5EF4-FFF2-40B4-BE49-F238E27FC236}">
                <a16:creationId xmlns:a16="http://schemas.microsoft.com/office/drawing/2014/main" id="{ED66DA91-126E-8187-243B-880B9E523B6B}"/>
              </a:ext>
            </a:extLst>
          </p:cNvPr>
          <p:cNvSpPr txBox="1">
            <a:spLocks/>
          </p:cNvSpPr>
          <p:nvPr userDrawn="1"/>
        </p:nvSpPr>
        <p:spPr>
          <a:xfrm>
            <a:off x="2114" y="6403258"/>
            <a:ext cx="457200" cy="228600"/>
          </a:xfrm>
          <a:prstGeom prst="rect">
            <a:avLst/>
          </a:prstGeom>
        </p:spPr>
        <p:txBody>
          <a:bodyPr rIns="0" anchor="ctr"/>
          <a:lstStyle>
            <a:lvl1pPr marL="0" indent="0" algn="r" defTabSz="914103" rtl="0" eaLnBrk="1" latinLnBrk="0" hangingPunct="1">
              <a:lnSpc>
                <a:spcPct val="100000"/>
              </a:lnSpc>
              <a:spcBef>
                <a:spcPts val="800"/>
              </a:spcBef>
              <a:spcAft>
                <a:spcPts val="0"/>
              </a:spcAft>
              <a:buFont typeface="Arial" panose="020B0604020202020204" pitchFamily="34" charset="0"/>
              <a:buNone/>
              <a:tabLst/>
              <a:defRPr sz="900" kern="1200">
                <a:solidFill>
                  <a:schemeClr val="tx1"/>
                </a:solidFill>
                <a:latin typeface="Arial" panose="020B0604020202020204" pitchFamily="34" charset="0"/>
                <a:ea typeface="+mn-ea"/>
                <a:cs typeface="Arial" panose="020B0604020202020204" pitchFamily="34" charset="0"/>
              </a:defRPr>
            </a:lvl1pPr>
            <a:lvl2pPr marL="717317" indent="-243338" algn="l" defTabSz="914103" rtl="0" eaLnBrk="1" latinLnBrk="0" hangingPunct="1">
              <a:lnSpc>
                <a:spcPct val="100000"/>
              </a:lnSpc>
              <a:spcBef>
                <a:spcPts val="400"/>
              </a:spcBef>
              <a:spcAft>
                <a:spcPts val="400"/>
              </a:spcAft>
              <a:buFont typeface="System Font Regular"/>
              <a:buChar char="–"/>
              <a:tabLst/>
              <a:defRPr sz="1599" kern="1200">
                <a:solidFill>
                  <a:schemeClr val="tx1"/>
                </a:solidFill>
                <a:latin typeface="Arial" panose="020B0604020202020204" pitchFamily="34" charset="0"/>
                <a:ea typeface="+mn-ea"/>
                <a:cs typeface="Arial" panose="020B0604020202020204" pitchFamily="34" charset="0"/>
              </a:defRPr>
            </a:lvl2pPr>
            <a:lvl3pPr marL="914103" indent="0" algn="l" defTabSz="914103" rtl="0" eaLnBrk="1" latinLnBrk="0" hangingPunct="1">
              <a:lnSpc>
                <a:spcPct val="90000"/>
              </a:lnSpc>
              <a:spcBef>
                <a:spcPts val="500"/>
              </a:spcBef>
              <a:buFont typeface="Arial" panose="020B0604020202020204" pitchFamily="34" charset="0"/>
              <a:buNone/>
              <a:defRPr sz="1999" kern="1200">
                <a:solidFill>
                  <a:schemeClr val="tx1"/>
                </a:solidFill>
                <a:latin typeface="+mn-lt"/>
                <a:ea typeface="+mn-ea"/>
                <a:cs typeface="+mn-cs"/>
              </a:defRPr>
            </a:lvl3pPr>
            <a:lvl4pPr marL="1371154"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4pPr>
            <a:lvl5pPr marL="1828206"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5pPr>
            <a:lvl6pPr marL="2513783"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834"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886"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4937"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fld id="{84269178-A424-48E9-A08C-B4F7DE2E393E}" type="slidenum">
              <a:rPr lang="en-US" sz="900" smtClean="0">
                <a:solidFill>
                  <a:schemeClr val="bg1"/>
                </a:solidFill>
                <a:latin typeface="Arial" panose="020B0604020202020204" pitchFamily="34" charset="0"/>
                <a:cs typeface="Arial" panose="020B0604020202020204" pitchFamily="34" charset="0"/>
              </a:rPr>
              <a:pPr/>
              <a:t>‹#›</a:t>
            </a:fld>
            <a:endParaRPr lang="en-US" sz="900">
              <a:solidFill>
                <a:schemeClr val="bg1"/>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FB293853-8DF6-64BD-836B-1CDE0651AFD8}"/>
              </a:ext>
            </a:extLst>
          </p:cNvPr>
          <p:cNvSpPr txBox="1"/>
          <p:nvPr userDrawn="1"/>
        </p:nvSpPr>
        <p:spPr>
          <a:xfrm>
            <a:off x="3048000" y="6401861"/>
            <a:ext cx="6096000" cy="230832"/>
          </a:xfrm>
          <a:prstGeom prst="rect">
            <a:avLst/>
          </a:prstGeom>
          <a:noFill/>
        </p:spPr>
        <p:txBody>
          <a:bodyPr wrap="square" anchor="ctr">
            <a:spAutoFit/>
          </a:bodyPr>
          <a:lstStyle/>
          <a:p>
            <a:pPr algn="ctr"/>
            <a:r>
              <a:rPr lang="en-US" sz="900" cap="none" spc="0" baseline="0">
                <a:solidFill>
                  <a:schemeClr val="bg1"/>
                </a:solidFill>
                <a:latin typeface="Arial" panose="020B0604020202020204" pitchFamily="34" charset="0"/>
                <a:cs typeface="Arial" panose="020B0604020202020204" pitchFamily="34" charset="0"/>
              </a:rPr>
              <a:t>© 2025 Smurfit Westrock. All Rights Reserved.</a:t>
            </a:r>
            <a:endParaRPr lang="en-US" sz="900">
              <a:solidFill>
                <a:schemeClr val="bg1"/>
              </a:solidFill>
            </a:endParaRPr>
          </a:p>
        </p:txBody>
      </p:sp>
    </p:spTree>
    <p:extLst>
      <p:ext uri="{BB962C8B-B14F-4D97-AF65-F5344CB8AC3E}">
        <p14:creationId xmlns:p14="http://schemas.microsoft.com/office/powerpoint/2010/main" val="316449227"/>
      </p:ext>
    </p:extLst>
  </p:cSld>
  <p:clrMapOvr>
    <a:masterClrMapping/>
  </p:clrMapOvr>
  <p:extLst>
    <p:ext uri="{DCECCB84-F9BA-43D5-87BE-67443E8EF086}">
      <p15:sldGuideLst xmlns:p15="http://schemas.microsoft.com/office/powerpoint/2012/main">
        <p15:guide id="1" orient="horz" pos="1008">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Navy circle - Half page">
    <p:bg>
      <p:bgPr>
        <a:solidFill>
          <a:schemeClr val="bg1"/>
        </a:solidFill>
        <a:effectLst/>
      </p:bgPr>
    </p:bg>
    <p:spTree>
      <p:nvGrpSpPr>
        <p:cNvPr id="1" name=""/>
        <p:cNvGrpSpPr/>
        <p:nvPr/>
      </p:nvGrpSpPr>
      <p:grpSpPr>
        <a:xfrm>
          <a:off x="0" y="0"/>
          <a:ext cx="0" cy="0"/>
          <a:chOff x="0" y="0"/>
          <a:chExt cx="0" cy="0"/>
        </a:xfrm>
      </p:grpSpPr>
      <p:pic>
        <p:nvPicPr>
          <p:cNvPr id="39" name="Picture 38">
            <a:extLst>
              <a:ext uri="{FF2B5EF4-FFF2-40B4-BE49-F238E27FC236}">
                <a16:creationId xmlns:a16="http://schemas.microsoft.com/office/drawing/2014/main" id="{28B7B7D3-EB6B-3D3E-FA26-61F0C256F1A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24471" t="11253" r="1" b="11253"/>
          <a:stretch/>
        </p:blipFill>
        <p:spPr>
          <a:xfrm>
            <a:off x="1" y="0"/>
            <a:ext cx="6686057" cy="6858000"/>
          </a:xfrm>
          <a:prstGeom prst="rect">
            <a:avLst/>
          </a:prstGeom>
        </p:spPr>
      </p:pic>
      <p:sp>
        <p:nvSpPr>
          <p:cNvPr id="13" name="Title 1">
            <a:extLst>
              <a:ext uri="{FF2B5EF4-FFF2-40B4-BE49-F238E27FC236}">
                <a16:creationId xmlns:a16="http://schemas.microsoft.com/office/drawing/2014/main" id="{EEF2A254-8B94-49E3-7631-278B29A23D7C}"/>
              </a:ext>
            </a:extLst>
          </p:cNvPr>
          <p:cNvSpPr>
            <a:spLocks noGrp="1"/>
          </p:cNvSpPr>
          <p:nvPr>
            <p:ph type="title" hasCustomPrompt="1"/>
          </p:nvPr>
        </p:nvSpPr>
        <p:spPr>
          <a:xfrm>
            <a:off x="610529" y="1615735"/>
            <a:ext cx="5352000" cy="512364"/>
          </a:xfrm>
        </p:spPr>
        <p:txBody>
          <a:bodyPr anchor="b"/>
          <a:lstStyle>
            <a:lvl1pPr>
              <a:defRPr>
                <a:solidFill>
                  <a:schemeClr val="bg1"/>
                </a:solidFill>
              </a:defRPr>
            </a:lvl1pPr>
          </a:lstStyle>
          <a:p>
            <a:r>
              <a:rPr lang="en-GB"/>
              <a:t>Title goes here</a:t>
            </a:r>
            <a:endParaRPr lang="en-US"/>
          </a:p>
        </p:txBody>
      </p:sp>
      <p:sp>
        <p:nvSpPr>
          <p:cNvPr id="12" name="Text Placeholder 11">
            <a:extLst>
              <a:ext uri="{FF2B5EF4-FFF2-40B4-BE49-F238E27FC236}">
                <a16:creationId xmlns:a16="http://schemas.microsoft.com/office/drawing/2014/main" id="{040862D2-161D-0B6B-7605-BDB7D7F72932}"/>
              </a:ext>
            </a:extLst>
          </p:cNvPr>
          <p:cNvSpPr>
            <a:spLocks noGrp="1"/>
          </p:cNvSpPr>
          <p:nvPr>
            <p:ph type="body" sz="quarter" idx="15" hasCustomPrompt="1"/>
          </p:nvPr>
        </p:nvSpPr>
        <p:spPr>
          <a:xfrm>
            <a:off x="611665" y="2994260"/>
            <a:ext cx="5352000" cy="2053261"/>
          </a:xfrm>
          <a:prstGeom prst="rect">
            <a:avLst/>
          </a:prstGeom>
        </p:spPr>
        <p:txBody>
          <a:bodyPr/>
          <a:lstStyle>
            <a:lvl1pPr marL="0" indent="0">
              <a:buClr>
                <a:schemeClr val="accent4"/>
              </a:buClr>
              <a:buFont typeface="Arial" panose="020B0604020202020204" pitchFamily="34" charset="0"/>
              <a:buNone/>
              <a:tabLst/>
              <a:defRPr sz="1800">
                <a:solidFill>
                  <a:schemeClr val="bg1"/>
                </a:solidFill>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a:p>
            <a:pPr lvl="0"/>
            <a:endParaRPr lang="en-GB"/>
          </a:p>
        </p:txBody>
      </p:sp>
      <p:sp>
        <p:nvSpPr>
          <p:cNvPr id="14" name="Text Placeholder 13">
            <a:extLst>
              <a:ext uri="{FF2B5EF4-FFF2-40B4-BE49-F238E27FC236}">
                <a16:creationId xmlns:a16="http://schemas.microsoft.com/office/drawing/2014/main" id="{5A0A363B-CFA7-24D4-D66A-9A12B6B212F2}"/>
              </a:ext>
            </a:extLst>
          </p:cNvPr>
          <p:cNvSpPr>
            <a:spLocks noGrp="1"/>
          </p:cNvSpPr>
          <p:nvPr>
            <p:ph type="body" sz="quarter" idx="13" hasCustomPrompt="1"/>
          </p:nvPr>
        </p:nvSpPr>
        <p:spPr>
          <a:xfrm>
            <a:off x="611665" y="2128100"/>
            <a:ext cx="5350864" cy="397527"/>
          </a:xfrm>
          <a:prstGeom prst="rect">
            <a:avLst/>
          </a:prstGeom>
        </p:spPr>
        <p:txBody>
          <a:bodyPr vert="horz" lIns="0" tIns="0" rIns="0" bIns="0" rtlCol="0" anchor="ctr">
            <a:noAutofit/>
          </a:bodyPr>
          <a:lstStyle>
            <a:lvl1pPr marL="0" indent="0">
              <a:buNone/>
              <a:defRPr lang="en-GB" spc="27" baseline="0" dirty="0">
                <a:solidFill>
                  <a:schemeClr val="accent4"/>
                </a:solidFill>
              </a:defRPr>
            </a:lvl1pPr>
          </a:lstStyle>
          <a:p>
            <a:pPr marL="228600" lvl="0" indent="-228600">
              <a:lnSpc>
                <a:spcPct val="90000"/>
              </a:lnSpc>
              <a:spcAft>
                <a:spcPts val="0"/>
              </a:spcAft>
            </a:pPr>
            <a:r>
              <a:rPr lang="en-GB"/>
              <a:t>Subtitle goes here</a:t>
            </a:r>
          </a:p>
        </p:txBody>
      </p:sp>
      <p:sp>
        <p:nvSpPr>
          <p:cNvPr id="4" name="TextBox 3">
            <a:extLst>
              <a:ext uri="{FF2B5EF4-FFF2-40B4-BE49-F238E27FC236}">
                <a16:creationId xmlns:a16="http://schemas.microsoft.com/office/drawing/2014/main" id="{621A8CC1-5F78-EF88-F32D-B6EFA531D2C7}"/>
              </a:ext>
            </a:extLst>
          </p:cNvPr>
          <p:cNvSpPr txBox="1"/>
          <p:nvPr userDrawn="1"/>
        </p:nvSpPr>
        <p:spPr>
          <a:xfrm>
            <a:off x="6342490" y="6448027"/>
            <a:ext cx="3255335" cy="138499"/>
          </a:xfrm>
          <a:prstGeom prst="rect">
            <a:avLst/>
          </a:prstGeom>
          <a:noFill/>
        </p:spPr>
        <p:txBody>
          <a:bodyPr wrap="square" lIns="0" tIns="0" rIns="0" bIns="0" anchor="ctr">
            <a:spAutoFit/>
          </a:bodyPr>
          <a:lstStyle/>
          <a:p>
            <a:pPr algn="l"/>
            <a:r>
              <a:rPr lang="en-US" sz="900" cap="none" spc="0" baseline="0">
                <a:solidFill>
                  <a:schemeClr val="tx1"/>
                </a:solidFill>
                <a:latin typeface="Arial" panose="020B0604020202020204" pitchFamily="34" charset="0"/>
                <a:cs typeface="Arial" panose="020B0604020202020204" pitchFamily="34" charset="0"/>
              </a:rPr>
              <a:t>© 2025 Smurfit Westrock. All Rights Reserved.</a:t>
            </a:r>
            <a:endParaRPr lang="en-US" sz="900">
              <a:solidFill>
                <a:schemeClr val="tx1"/>
              </a:solidFill>
            </a:endParaRPr>
          </a:p>
        </p:txBody>
      </p:sp>
      <p:sp>
        <p:nvSpPr>
          <p:cNvPr id="10" name="Content Placeholder 31">
            <a:extLst>
              <a:ext uri="{FF2B5EF4-FFF2-40B4-BE49-F238E27FC236}">
                <a16:creationId xmlns:a16="http://schemas.microsoft.com/office/drawing/2014/main" id="{80D9A9CE-362E-32BD-F1AA-20245D755CC4}"/>
              </a:ext>
            </a:extLst>
          </p:cNvPr>
          <p:cNvSpPr>
            <a:spLocks noGrp="1"/>
          </p:cNvSpPr>
          <p:nvPr>
            <p:ph sz="quarter" idx="19"/>
          </p:nvPr>
        </p:nvSpPr>
        <p:spPr>
          <a:xfrm>
            <a:off x="7465671" y="342900"/>
            <a:ext cx="4114664" cy="57912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Box 1">
            <a:extLst>
              <a:ext uri="{FF2B5EF4-FFF2-40B4-BE49-F238E27FC236}">
                <a16:creationId xmlns:a16="http://schemas.microsoft.com/office/drawing/2014/main" id="{E14EA04D-0FA6-515D-8638-E1AC2CDA149A}"/>
              </a:ext>
            </a:extLst>
          </p:cNvPr>
          <p:cNvSpPr txBox="1"/>
          <p:nvPr userDrawn="1"/>
        </p:nvSpPr>
        <p:spPr>
          <a:xfrm>
            <a:off x="622422" y="6425225"/>
            <a:ext cx="2621598" cy="184666"/>
          </a:xfrm>
          <a:prstGeom prst="rect">
            <a:avLst/>
          </a:prstGeom>
          <a:noFill/>
        </p:spPr>
        <p:txBody>
          <a:bodyPr wrap="square" lIns="0" tIns="0" rIns="0" bIns="0" rtlCol="0" anchor="ctr">
            <a:noAutofit/>
          </a:bodyPr>
          <a:lstStyle/>
          <a:p>
            <a:r>
              <a:rPr lang="en-IE" sz="900">
                <a:solidFill>
                  <a:schemeClr val="bg1"/>
                </a:solidFill>
                <a:latin typeface="Arial" panose="020B0604020202020204" pitchFamily="34" charset="0"/>
                <a:cs typeface="Arial" panose="020B0604020202020204" pitchFamily="34" charset="0"/>
              </a:rPr>
              <a:t>Paper  |  Packaging  |  Solutions</a:t>
            </a:r>
          </a:p>
        </p:txBody>
      </p:sp>
      <p:sp>
        <p:nvSpPr>
          <p:cNvPr id="5" name="Text Placeholder 3">
            <a:extLst>
              <a:ext uri="{FF2B5EF4-FFF2-40B4-BE49-F238E27FC236}">
                <a16:creationId xmlns:a16="http://schemas.microsoft.com/office/drawing/2014/main" id="{0F7BD5CF-95ED-FC25-E984-4EF17F5ABF1A}"/>
              </a:ext>
            </a:extLst>
          </p:cNvPr>
          <p:cNvSpPr txBox="1">
            <a:spLocks/>
          </p:cNvSpPr>
          <p:nvPr userDrawn="1"/>
        </p:nvSpPr>
        <p:spPr>
          <a:xfrm>
            <a:off x="2114" y="6403258"/>
            <a:ext cx="457200" cy="228600"/>
          </a:xfrm>
          <a:prstGeom prst="rect">
            <a:avLst/>
          </a:prstGeom>
        </p:spPr>
        <p:txBody>
          <a:bodyPr rIns="0" anchor="ctr"/>
          <a:lstStyle>
            <a:lvl1pPr marL="0" indent="0" algn="r" defTabSz="914103" rtl="0" eaLnBrk="1" latinLnBrk="0" hangingPunct="1">
              <a:lnSpc>
                <a:spcPct val="100000"/>
              </a:lnSpc>
              <a:spcBef>
                <a:spcPts val="800"/>
              </a:spcBef>
              <a:spcAft>
                <a:spcPts val="0"/>
              </a:spcAft>
              <a:buFont typeface="Arial" panose="020B0604020202020204" pitchFamily="34" charset="0"/>
              <a:buNone/>
              <a:tabLst/>
              <a:defRPr sz="900" kern="1200">
                <a:solidFill>
                  <a:schemeClr val="tx1"/>
                </a:solidFill>
                <a:latin typeface="Arial" panose="020B0604020202020204" pitchFamily="34" charset="0"/>
                <a:ea typeface="+mn-ea"/>
                <a:cs typeface="Arial" panose="020B0604020202020204" pitchFamily="34" charset="0"/>
              </a:defRPr>
            </a:lvl1pPr>
            <a:lvl2pPr marL="717317" indent="-243338" algn="l" defTabSz="914103" rtl="0" eaLnBrk="1" latinLnBrk="0" hangingPunct="1">
              <a:lnSpc>
                <a:spcPct val="100000"/>
              </a:lnSpc>
              <a:spcBef>
                <a:spcPts val="400"/>
              </a:spcBef>
              <a:spcAft>
                <a:spcPts val="400"/>
              </a:spcAft>
              <a:buFont typeface="System Font Regular"/>
              <a:buChar char="–"/>
              <a:tabLst/>
              <a:defRPr sz="1599" kern="1200">
                <a:solidFill>
                  <a:schemeClr val="tx1"/>
                </a:solidFill>
                <a:latin typeface="Arial" panose="020B0604020202020204" pitchFamily="34" charset="0"/>
                <a:ea typeface="+mn-ea"/>
                <a:cs typeface="Arial" panose="020B0604020202020204" pitchFamily="34" charset="0"/>
              </a:defRPr>
            </a:lvl2pPr>
            <a:lvl3pPr marL="914103" indent="0" algn="l" defTabSz="914103" rtl="0" eaLnBrk="1" latinLnBrk="0" hangingPunct="1">
              <a:lnSpc>
                <a:spcPct val="90000"/>
              </a:lnSpc>
              <a:spcBef>
                <a:spcPts val="500"/>
              </a:spcBef>
              <a:buFont typeface="Arial" panose="020B0604020202020204" pitchFamily="34" charset="0"/>
              <a:buNone/>
              <a:defRPr sz="1999" kern="1200">
                <a:solidFill>
                  <a:schemeClr val="tx1"/>
                </a:solidFill>
                <a:latin typeface="+mn-lt"/>
                <a:ea typeface="+mn-ea"/>
                <a:cs typeface="+mn-cs"/>
              </a:defRPr>
            </a:lvl3pPr>
            <a:lvl4pPr marL="1371154"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4pPr>
            <a:lvl5pPr marL="1828206"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5pPr>
            <a:lvl6pPr marL="2513783"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834"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886"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4937"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fld id="{84269178-A424-48E9-A08C-B4F7DE2E393E}" type="slidenum">
              <a:rPr lang="en-US" sz="900" smtClean="0">
                <a:solidFill>
                  <a:schemeClr val="bg1"/>
                </a:solidFill>
                <a:latin typeface="Arial" panose="020B0604020202020204" pitchFamily="34" charset="0"/>
                <a:cs typeface="Arial" panose="020B0604020202020204" pitchFamily="34" charset="0"/>
              </a:rPr>
              <a:pPr/>
              <a:t>‹#›</a:t>
            </a:fld>
            <a:endParaRPr lang="en-US" sz="900">
              <a:solidFill>
                <a:schemeClr val="bg1"/>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1E196788-6335-105E-069C-10B3B2689354}"/>
              </a:ext>
            </a:extLst>
          </p:cNvPr>
          <p:cNvPicPr>
            <a:picLocks noChangeAspect="1"/>
          </p:cNvPicPr>
          <p:nvPr userDrawn="1"/>
        </p:nvPicPr>
        <p:blipFill>
          <a:blip r:embed="rId3"/>
          <a:srcRect/>
          <a:stretch/>
        </p:blipFill>
        <p:spPr>
          <a:xfrm>
            <a:off x="10475196" y="6295765"/>
            <a:ext cx="1369585" cy="457200"/>
          </a:xfrm>
          <a:prstGeom prst="rect">
            <a:avLst/>
          </a:prstGeom>
        </p:spPr>
      </p:pic>
    </p:spTree>
    <p:extLst>
      <p:ext uri="{BB962C8B-B14F-4D97-AF65-F5344CB8AC3E}">
        <p14:creationId xmlns:p14="http://schemas.microsoft.com/office/powerpoint/2010/main" val="1578945561"/>
      </p:ext>
    </p:extLst>
  </p:cSld>
  <p:clrMapOvr>
    <a:masterClrMapping/>
  </p:clrMapOvr>
  <p:extLst>
    <p:ext uri="{DCECCB84-F9BA-43D5-87BE-67443E8EF086}">
      <p15:sldGuideLst xmlns:p15="http://schemas.microsoft.com/office/powerpoint/2012/main">
        <p15:guide id="1" orient="horz" pos="1008">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Navy circle - Left">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F2EE032-3E18-E115-D962-66333F0B9A48}"/>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57743" t="11253" r="1" b="11253"/>
          <a:stretch/>
        </p:blipFill>
        <p:spPr>
          <a:xfrm>
            <a:off x="0" y="-585"/>
            <a:ext cx="3740706" cy="6858000"/>
          </a:xfrm>
          <a:prstGeom prst="rect">
            <a:avLst/>
          </a:prstGeom>
        </p:spPr>
      </p:pic>
      <p:sp>
        <p:nvSpPr>
          <p:cNvPr id="32" name="Content Placeholder 31">
            <a:extLst>
              <a:ext uri="{FF2B5EF4-FFF2-40B4-BE49-F238E27FC236}">
                <a16:creationId xmlns:a16="http://schemas.microsoft.com/office/drawing/2014/main" id="{B3DE10E3-6ABE-AE6A-C805-044175021915}"/>
              </a:ext>
            </a:extLst>
          </p:cNvPr>
          <p:cNvSpPr>
            <a:spLocks noGrp="1"/>
          </p:cNvSpPr>
          <p:nvPr>
            <p:ph sz="quarter" idx="19"/>
          </p:nvPr>
        </p:nvSpPr>
        <p:spPr>
          <a:xfrm>
            <a:off x="4271058" y="342900"/>
            <a:ext cx="6979555" cy="57912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3" name="Title 1">
            <a:extLst>
              <a:ext uri="{FF2B5EF4-FFF2-40B4-BE49-F238E27FC236}">
                <a16:creationId xmlns:a16="http://schemas.microsoft.com/office/drawing/2014/main" id="{DC59BDC6-4D41-1324-EEF3-955A7C7F39F4}"/>
              </a:ext>
            </a:extLst>
          </p:cNvPr>
          <p:cNvSpPr>
            <a:spLocks noGrp="1"/>
          </p:cNvSpPr>
          <p:nvPr>
            <p:ph type="title" hasCustomPrompt="1"/>
          </p:nvPr>
        </p:nvSpPr>
        <p:spPr>
          <a:xfrm>
            <a:off x="610529" y="1610248"/>
            <a:ext cx="2424073" cy="997196"/>
          </a:xfrm>
        </p:spPr>
        <p:txBody>
          <a:bodyPr anchor="b">
            <a:spAutoFit/>
          </a:bodyPr>
          <a:lstStyle>
            <a:lvl1pPr>
              <a:defRPr>
                <a:solidFill>
                  <a:schemeClr val="bg1"/>
                </a:solidFill>
              </a:defRPr>
            </a:lvl1pPr>
          </a:lstStyle>
          <a:p>
            <a:r>
              <a:rPr lang="en-GB"/>
              <a:t>Title goes here</a:t>
            </a:r>
            <a:endParaRPr lang="en-US"/>
          </a:p>
        </p:txBody>
      </p:sp>
      <p:sp>
        <p:nvSpPr>
          <p:cNvPr id="34" name="Text Placeholder 11">
            <a:extLst>
              <a:ext uri="{FF2B5EF4-FFF2-40B4-BE49-F238E27FC236}">
                <a16:creationId xmlns:a16="http://schemas.microsoft.com/office/drawing/2014/main" id="{2B3556E8-4629-6B6E-4BCA-3FA5727A41DD}"/>
              </a:ext>
            </a:extLst>
          </p:cNvPr>
          <p:cNvSpPr>
            <a:spLocks noGrp="1"/>
          </p:cNvSpPr>
          <p:nvPr>
            <p:ph type="body" sz="quarter" idx="15" hasCustomPrompt="1"/>
          </p:nvPr>
        </p:nvSpPr>
        <p:spPr>
          <a:xfrm>
            <a:off x="611665" y="3439048"/>
            <a:ext cx="2422937" cy="2053261"/>
          </a:xfrm>
          <a:prstGeom prst="rect">
            <a:avLst/>
          </a:prstGeom>
        </p:spPr>
        <p:txBody>
          <a:bodyPr/>
          <a:lstStyle>
            <a:lvl1pPr marL="0" indent="0">
              <a:buClr>
                <a:schemeClr val="accent4"/>
              </a:buClr>
              <a:buFont typeface="Arial" panose="020B0604020202020204" pitchFamily="34" charset="0"/>
              <a:buNone/>
              <a:tabLst/>
              <a:defRPr sz="1800">
                <a:solidFill>
                  <a:schemeClr val="bg1"/>
                </a:solidFill>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a:p>
            <a:pPr lvl="0"/>
            <a:endParaRPr lang="en-GB"/>
          </a:p>
        </p:txBody>
      </p:sp>
      <p:sp>
        <p:nvSpPr>
          <p:cNvPr id="35" name="Text Placeholder 13">
            <a:extLst>
              <a:ext uri="{FF2B5EF4-FFF2-40B4-BE49-F238E27FC236}">
                <a16:creationId xmlns:a16="http://schemas.microsoft.com/office/drawing/2014/main" id="{1A40AF11-759F-A77D-1A93-54644F1652D0}"/>
              </a:ext>
            </a:extLst>
          </p:cNvPr>
          <p:cNvSpPr>
            <a:spLocks noGrp="1"/>
          </p:cNvSpPr>
          <p:nvPr>
            <p:ph type="body" sz="quarter" idx="13" hasCustomPrompt="1"/>
          </p:nvPr>
        </p:nvSpPr>
        <p:spPr>
          <a:xfrm>
            <a:off x="611665" y="2607445"/>
            <a:ext cx="2422937" cy="397527"/>
          </a:xfrm>
          <a:prstGeom prst="rect">
            <a:avLst/>
          </a:prstGeom>
        </p:spPr>
        <p:txBody>
          <a:bodyPr vert="horz" lIns="0" tIns="0" rIns="0" bIns="0" rtlCol="0" anchor="ctr">
            <a:noAutofit/>
          </a:bodyPr>
          <a:lstStyle>
            <a:lvl1pPr marL="0" indent="0">
              <a:buNone/>
              <a:defRPr lang="en-GB" spc="27" baseline="0" dirty="0">
                <a:solidFill>
                  <a:schemeClr val="accent4"/>
                </a:solidFill>
              </a:defRPr>
            </a:lvl1pPr>
          </a:lstStyle>
          <a:p>
            <a:pPr marL="228600" lvl="0" indent="-228600">
              <a:lnSpc>
                <a:spcPct val="90000"/>
              </a:lnSpc>
              <a:spcAft>
                <a:spcPts val="0"/>
              </a:spcAft>
            </a:pPr>
            <a:r>
              <a:rPr lang="en-GB"/>
              <a:t>Subtitle goes here</a:t>
            </a:r>
          </a:p>
        </p:txBody>
      </p:sp>
      <p:sp>
        <p:nvSpPr>
          <p:cNvPr id="3" name="TextBox 2">
            <a:extLst>
              <a:ext uri="{FF2B5EF4-FFF2-40B4-BE49-F238E27FC236}">
                <a16:creationId xmlns:a16="http://schemas.microsoft.com/office/drawing/2014/main" id="{FDD5CDC8-BA9E-3BBF-3D88-0C51448230FA}"/>
              </a:ext>
            </a:extLst>
          </p:cNvPr>
          <p:cNvSpPr txBox="1"/>
          <p:nvPr userDrawn="1"/>
        </p:nvSpPr>
        <p:spPr>
          <a:xfrm>
            <a:off x="622422" y="6425225"/>
            <a:ext cx="2621598" cy="184666"/>
          </a:xfrm>
          <a:prstGeom prst="rect">
            <a:avLst/>
          </a:prstGeom>
          <a:noFill/>
        </p:spPr>
        <p:txBody>
          <a:bodyPr wrap="square" lIns="0" tIns="0" rIns="0" bIns="0" rtlCol="0" anchor="ctr">
            <a:noAutofit/>
          </a:bodyPr>
          <a:lstStyle/>
          <a:p>
            <a:r>
              <a:rPr lang="en-IE" sz="900">
                <a:solidFill>
                  <a:schemeClr val="bg1"/>
                </a:solidFill>
                <a:latin typeface="Arial" panose="020B0604020202020204" pitchFamily="34" charset="0"/>
                <a:cs typeface="Arial" panose="020B0604020202020204" pitchFamily="34" charset="0"/>
              </a:rPr>
              <a:t>Paper  |  Packaging  |  Solutions</a:t>
            </a:r>
          </a:p>
        </p:txBody>
      </p:sp>
      <p:sp>
        <p:nvSpPr>
          <p:cNvPr id="4" name="Text Placeholder 3">
            <a:extLst>
              <a:ext uri="{FF2B5EF4-FFF2-40B4-BE49-F238E27FC236}">
                <a16:creationId xmlns:a16="http://schemas.microsoft.com/office/drawing/2014/main" id="{C9046D86-99DE-DFB5-671C-6463203ECE1E}"/>
              </a:ext>
            </a:extLst>
          </p:cNvPr>
          <p:cNvSpPr txBox="1">
            <a:spLocks/>
          </p:cNvSpPr>
          <p:nvPr userDrawn="1"/>
        </p:nvSpPr>
        <p:spPr>
          <a:xfrm>
            <a:off x="2114" y="6403258"/>
            <a:ext cx="457200" cy="228600"/>
          </a:xfrm>
          <a:prstGeom prst="rect">
            <a:avLst/>
          </a:prstGeom>
        </p:spPr>
        <p:txBody>
          <a:bodyPr rIns="0" anchor="ctr"/>
          <a:lstStyle>
            <a:lvl1pPr marL="0" indent="0" algn="r" defTabSz="914103" rtl="0" eaLnBrk="1" latinLnBrk="0" hangingPunct="1">
              <a:lnSpc>
                <a:spcPct val="100000"/>
              </a:lnSpc>
              <a:spcBef>
                <a:spcPts val="800"/>
              </a:spcBef>
              <a:spcAft>
                <a:spcPts val="0"/>
              </a:spcAft>
              <a:buFont typeface="Arial" panose="020B0604020202020204" pitchFamily="34" charset="0"/>
              <a:buNone/>
              <a:tabLst/>
              <a:defRPr sz="900" kern="1200">
                <a:solidFill>
                  <a:schemeClr val="tx1"/>
                </a:solidFill>
                <a:latin typeface="Arial" panose="020B0604020202020204" pitchFamily="34" charset="0"/>
                <a:ea typeface="+mn-ea"/>
                <a:cs typeface="Arial" panose="020B0604020202020204" pitchFamily="34" charset="0"/>
              </a:defRPr>
            </a:lvl1pPr>
            <a:lvl2pPr marL="717317" indent="-243338" algn="l" defTabSz="914103" rtl="0" eaLnBrk="1" latinLnBrk="0" hangingPunct="1">
              <a:lnSpc>
                <a:spcPct val="100000"/>
              </a:lnSpc>
              <a:spcBef>
                <a:spcPts val="400"/>
              </a:spcBef>
              <a:spcAft>
                <a:spcPts val="400"/>
              </a:spcAft>
              <a:buFont typeface="System Font Regular"/>
              <a:buChar char="–"/>
              <a:tabLst/>
              <a:defRPr sz="1599" kern="1200">
                <a:solidFill>
                  <a:schemeClr val="tx1"/>
                </a:solidFill>
                <a:latin typeface="Arial" panose="020B0604020202020204" pitchFamily="34" charset="0"/>
                <a:ea typeface="+mn-ea"/>
                <a:cs typeface="Arial" panose="020B0604020202020204" pitchFamily="34" charset="0"/>
              </a:defRPr>
            </a:lvl2pPr>
            <a:lvl3pPr marL="914103" indent="0" algn="l" defTabSz="914103" rtl="0" eaLnBrk="1" latinLnBrk="0" hangingPunct="1">
              <a:lnSpc>
                <a:spcPct val="90000"/>
              </a:lnSpc>
              <a:spcBef>
                <a:spcPts val="500"/>
              </a:spcBef>
              <a:buFont typeface="Arial" panose="020B0604020202020204" pitchFamily="34" charset="0"/>
              <a:buNone/>
              <a:defRPr sz="1999" kern="1200">
                <a:solidFill>
                  <a:schemeClr val="tx1"/>
                </a:solidFill>
                <a:latin typeface="+mn-lt"/>
                <a:ea typeface="+mn-ea"/>
                <a:cs typeface="+mn-cs"/>
              </a:defRPr>
            </a:lvl3pPr>
            <a:lvl4pPr marL="1371154"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4pPr>
            <a:lvl5pPr marL="1828206"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5pPr>
            <a:lvl6pPr marL="2513783"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834"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886"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4937"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fld id="{84269178-A424-48E9-A08C-B4F7DE2E393E}" type="slidenum">
              <a:rPr lang="en-US" sz="900" smtClean="0">
                <a:solidFill>
                  <a:schemeClr val="bg1"/>
                </a:solidFill>
                <a:latin typeface="Arial" panose="020B0604020202020204" pitchFamily="34" charset="0"/>
                <a:cs typeface="Arial" panose="020B0604020202020204" pitchFamily="34" charset="0"/>
              </a:rPr>
              <a:pPr/>
              <a:t>‹#›</a:t>
            </a:fld>
            <a:endParaRPr lang="en-US" sz="9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9478252"/>
      </p:ext>
    </p:extLst>
  </p:cSld>
  <p:clrMapOvr>
    <a:masterClrMapping/>
  </p:clrMapOvr>
  <p:extLst>
    <p:ext uri="{DCECCB84-F9BA-43D5-87BE-67443E8EF086}">
      <p15:sldGuideLst xmlns:p15="http://schemas.microsoft.com/office/powerpoint/2012/main">
        <p15:guide id="1" orient="horz" pos="1008">
          <p15:clr>
            <a:srgbClr val="FBAE40"/>
          </p15:clr>
        </p15:guide>
        <p15:guide id="2" pos="2112">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Left Rectangle Side Bar">
    <p:bg>
      <p:bgPr>
        <a:solidFill>
          <a:schemeClr val="bg1"/>
        </a:solidFill>
        <a:effectLst/>
      </p:bgPr>
    </p:bg>
    <p:spTree>
      <p:nvGrpSpPr>
        <p:cNvPr id="1" name=""/>
        <p:cNvGrpSpPr/>
        <p:nvPr/>
      </p:nvGrpSpPr>
      <p:grpSpPr>
        <a:xfrm>
          <a:off x="0" y="0"/>
          <a:ext cx="0" cy="0"/>
          <a:chOff x="0" y="0"/>
          <a:chExt cx="0" cy="0"/>
        </a:xfrm>
      </p:grpSpPr>
      <p:sp>
        <p:nvSpPr>
          <p:cNvPr id="5" name="RectangleLight">
            <a:extLst>
              <a:ext uri="{FF2B5EF4-FFF2-40B4-BE49-F238E27FC236}">
                <a16:creationId xmlns:a16="http://schemas.microsoft.com/office/drawing/2014/main" id="{46279A0F-0AD7-B66C-808D-82160161E2AB}"/>
              </a:ext>
            </a:extLst>
          </p:cNvPr>
          <p:cNvSpPr/>
          <p:nvPr userDrawn="1">
            <p:custDataLst>
              <p:tags r:id="rId1"/>
            </p:custDataLst>
          </p:nvPr>
        </p:nvSpPr>
        <p:spPr bwMode="ltGray">
          <a:xfrm>
            <a:off x="0" y="0"/>
            <a:ext cx="3678148" cy="6858000"/>
          </a:xfrm>
          <a:prstGeom prst="rect">
            <a:avLst/>
          </a:prstGeom>
          <a:solidFill>
            <a:schemeClr val="tx2"/>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32" name="Content Placeholder 31">
            <a:extLst>
              <a:ext uri="{FF2B5EF4-FFF2-40B4-BE49-F238E27FC236}">
                <a16:creationId xmlns:a16="http://schemas.microsoft.com/office/drawing/2014/main" id="{B3DE10E3-6ABE-AE6A-C805-044175021915}"/>
              </a:ext>
            </a:extLst>
          </p:cNvPr>
          <p:cNvSpPr>
            <a:spLocks noGrp="1"/>
          </p:cNvSpPr>
          <p:nvPr>
            <p:ph sz="quarter" idx="19"/>
          </p:nvPr>
        </p:nvSpPr>
        <p:spPr>
          <a:xfrm>
            <a:off x="4271058" y="342900"/>
            <a:ext cx="6979555" cy="57912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3" name="Title 1">
            <a:extLst>
              <a:ext uri="{FF2B5EF4-FFF2-40B4-BE49-F238E27FC236}">
                <a16:creationId xmlns:a16="http://schemas.microsoft.com/office/drawing/2014/main" id="{DC59BDC6-4D41-1324-EEF3-955A7C7F39F4}"/>
              </a:ext>
            </a:extLst>
          </p:cNvPr>
          <p:cNvSpPr>
            <a:spLocks noGrp="1"/>
          </p:cNvSpPr>
          <p:nvPr>
            <p:ph type="title" hasCustomPrompt="1"/>
          </p:nvPr>
        </p:nvSpPr>
        <p:spPr>
          <a:xfrm>
            <a:off x="610529" y="1610248"/>
            <a:ext cx="2424073" cy="997196"/>
          </a:xfrm>
        </p:spPr>
        <p:txBody>
          <a:bodyPr anchor="b">
            <a:spAutoFit/>
          </a:bodyPr>
          <a:lstStyle>
            <a:lvl1pPr>
              <a:defRPr>
                <a:solidFill>
                  <a:schemeClr val="bg1"/>
                </a:solidFill>
              </a:defRPr>
            </a:lvl1pPr>
          </a:lstStyle>
          <a:p>
            <a:r>
              <a:rPr lang="en-GB"/>
              <a:t>Title goes here</a:t>
            </a:r>
            <a:endParaRPr lang="en-US"/>
          </a:p>
        </p:txBody>
      </p:sp>
      <p:sp>
        <p:nvSpPr>
          <p:cNvPr id="34" name="Text Placeholder 11">
            <a:extLst>
              <a:ext uri="{FF2B5EF4-FFF2-40B4-BE49-F238E27FC236}">
                <a16:creationId xmlns:a16="http://schemas.microsoft.com/office/drawing/2014/main" id="{2B3556E8-4629-6B6E-4BCA-3FA5727A41DD}"/>
              </a:ext>
            </a:extLst>
          </p:cNvPr>
          <p:cNvSpPr>
            <a:spLocks noGrp="1"/>
          </p:cNvSpPr>
          <p:nvPr>
            <p:ph type="body" sz="quarter" idx="15" hasCustomPrompt="1"/>
          </p:nvPr>
        </p:nvSpPr>
        <p:spPr>
          <a:xfrm>
            <a:off x="611665" y="3439048"/>
            <a:ext cx="2422937" cy="2053261"/>
          </a:xfrm>
          <a:prstGeom prst="rect">
            <a:avLst/>
          </a:prstGeom>
        </p:spPr>
        <p:txBody>
          <a:bodyPr/>
          <a:lstStyle>
            <a:lvl1pPr marL="0" indent="0">
              <a:buClr>
                <a:schemeClr val="accent4"/>
              </a:buClr>
              <a:buFont typeface="Arial" panose="020B0604020202020204" pitchFamily="34" charset="0"/>
              <a:buNone/>
              <a:tabLst/>
              <a:defRPr sz="1800">
                <a:solidFill>
                  <a:schemeClr val="bg1"/>
                </a:solidFill>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a:p>
            <a:pPr lvl="0"/>
            <a:endParaRPr lang="en-GB"/>
          </a:p>
        </p:txBody>
      </p:sp>
      <p:sp>
        <p:nvSpPr>
          <p:cNvPr id="35" name="Text Placeholder 13">
            <a:extLst>
              <a:ext uri="{FF2B5EF4-FFF2-40B4-BE49-F238E27FC236}">
                <a16:creationId xmlns:a16="http://schemas.microsoft.com/office/drawing/2014/main" id="{1A40AF11-759F-A77D-1A93-54644F1652D0}"/>
              </a:ext>
            </a:extLst>
          </p:cNvPr>
          <p:cNvSpPr>
            <a:spLocks noGrp="1"/>
          </p:cNvSpPr>
          <p:nvPr>
            <p:ph type="body" sz="quarter" idx="13" hasCustomPrompt="1"/>
          </p:nvPr>
        </p:nvSpPr>
        <p:spPr>
          <a:xfrm>
            <a:off x="611665" y="2607445"/>
            <a:ext cx="2422937" cy="397527"/>
          </a:xfrm>
          <a:prstGeom prst="rect">
            <a:avLst/>
          </a:prstGeom>
        </p:spPr>
        <p:txBody>
          <a:bodyPr vert="horz" lIns="0" tIns="0" rIns="0" bIns="0" rtlCol="0" anchor="ctr">
            <a:noAutofit/>
          </a:bodyPr>
          <a:lstStyle>
            <a:lvl1pPr marL="0" indent="0">
              <a:buNone/>
              <a:defRPr lang="en-GB" spc="27" baseline="0" dirty="0">
                <a:solidFill>
                  <a:schemeClr val="accent4"/>
                </a:solidFill>
              </a:defRPr>
            </a:lvl1pPr>
          </a:lstStyle>
          <a:p>
            <a:pPr marL="228600" lvl="0" indent="-228600">
              <a:lnSpc>
                <a:spcPct val="90000"/>
              </a:lnSpc>
              <a:spcAft>
                <a:spcPts val="0"/>
              </a:spcAft>
            </a:pPr>
            <a:r>
              <a:rPr lang="en-GB"/>
              <a:t>Subtitle goes here</a:t>
            </a:r>
          </a:p>
        </p:txBody>
      </p:sp>
      <p:sp>
        <p:nvSpPr>
          <p:cNvPr id="3" name="TextBox 2">
            <a:extLst>
              <a:ext uri="{FF2B5EF4-FFF2-40B4-BE49-F238E27FC236}">
                <a16:creationId xmlns:a16="http://schemas.microsoft.com/office/drawing/2014/main" id="{FDD5CDC8-BA9E-3BBF-3D88-0C51448230FA}"/>
              </a:ext>
            </a:extLst>
          </p:cNvPr>
          <p:cNvSpPr txBox="1"/>
          <p:nvPr userDrawn="1"/>
        </p:nvSpPr>
        <p:spPr>
          <a:xfrm>
            <a:off x="622422" y="6425225"/>
            <a:ext cx="2621598" cy="184666"/>
          </a:xfrm>
          <a:prstGeom prst="rect">
            <a:avLst/>
          </a:prstGeom>
          <a:noFill/>
        </p:spPr>
        <p:txBody>
          <a:bodyPr wrap="square" lIns="0" tIns="0" rIns="0" bIns="0" rtlCol="0" anchor="ctr">
            <a:noAutofit/>
          </a:bodyPr>
          <a:lstStyle/>
          <a:p>
            <a:r>
              <a:rPr lang="en-IE" sz="900">
                <a:solidFill>
                  <a:schemeClr val="bg1"/>
                </a:solidFill>
                <a:latin typeface="Arial" panose="020B0604020202020204" pitchFamily="34" charset="0"/>
                <a:cs typeface="Arial" panose="020B0604020202020204" pitchFamily="34" charset="0"/>
              </a:rPr>
              <a:t>Paper  |  Packaging  |  Solutions</a:t>
            </a:r>
          </a:p>
        </p:txBody>
      </p:sp>
      <p:sp>
        <p:nvSpPr>
          <p:cNvPr id="4" name="Text Placeholder 3">
            <a:extLst>
              <a:ext uri="{FF2B5EF4-FFF2-40B4-BE49-F238E27FC236}">
                <a16:creationId xmlns:a16="http://schemas.microsoft.com/office/drawing/2014/main" id="{C9046D86-99DE-DFB5-671C-6463203ECE1E}"/>
              </a:ext>
            </a:extLst>
          </p:cNvPr>
          <p:cNvSpPr txBox="1">
            <a:spLocks/>
          </p:cNvSpPr>
          <p:nvPr userDrawn="1"/>
        </p:nvSpPr>
        <p:spPr>
          <a:xfrm>
            <a:off x="2114" y="6403258"/>
            <a:ext cx="457200" cy="228600"/>
          </a:xfrm>
          <a:prstGeom prst="rect">
            <a:avLst/>
          </a:prstGeom>
        </p:spPr>
        <p:txBody>
          <a:bodyPr rIns="0" anchor="ctr"/>
          <a:lstStyle>
            <a:lvl1pPr marL="0" indent="0" algn="r" defTabSz="914103" rtl="0" eaLnBrk="1" latinLnBrk="0" hangingPunct="1">
              <a:lnSpc>
                <a:spcPct val="100000"/>
              </a:lnSpc>
              <a:spcBef>
                <a:spcPts val="800"/>
              </a:spcBef>
              <a:spcAft>
                <a:spcPts val="0"/>
              </a:spcAft>
              <a:buFont typeface="Arial" panose="020B0604020202020204" pitchFamily="34" charset="0"/>
              <a:buNone/>
              <a:tabLst/>
              <a:defRPr sz="900" kern="1200">
                <a:solidFill>
                  <a:schemeClr val="tx1"/>
                </a:solidFill>
                <a:latin typeface="Arial" panose="020B0604020202020204" pitchFamily="34" charset="0"/>
                <a:ea typeface="+mn-ea"/>
                <a:cs typeface="Arial" panose="020B0604020202020204" pitchFamily="34" charset="0"/>
              </a:defRPr>
            </a:lvl1pPr>
            <a:lvl2pPr marL="717317" indent="-243338" algn="l" defTabSz="914103" rtl="0" eaLnBrk="1" latinLnBrk="0" hangingPunct="1">
              <a:lnSpc>
                <a:spcPct val="100000"/>
              </a:lnSpc>
              <a:spcBef>
                <a:spcPts val="400"/>
              </a:spcBef>
              <a:spcAft>
                <a:spcPts val="400"/>
              </a:spcAft>
              <a:buFont typeface="System Font Regular"/>
              <a:buChar char="–"/>
              <a:tabLst/>
              <a:defRPr sz="1599" kern="1200">
                <a:solidFill>
                  <a:schemeClr val="tx1"/>
                </a:solidFill>
                <a:latin typeface="Arial" panose="020B0604020202020204" pitchFamily="34" charset="0"/>
                <a:ea typeface="+mn-ea"/>
                <a:cs typeface="Arial" panose="020B0604020202020204" pitchFamily="34" charset="0"/>
              </a:defRPr>
            </a:lvl2pPr>
            <a:lvl3pPr marL="914103" indent="0" algn="l" defTabSz="914103" rtl="0" eaLnBrk="1" latinLnBrk="0" hangingPunct="1">
              <a:lnSpc>
                <a:spcPct val="90000"/>
              </a:lnSpc>
              <a:spcBef>
                <a:spcPts val="500"/>
              </a:spcBef>
              <a:buFont typeface="Arial" panose="020B0604020202020204" pitchFamily="34" charset="0"/>
              <a:buNone/>
              <a:defRPr sz="1999" kern="1200">
                <a:solidFill>
                  <a:schemeClr val="tx1"/>
                </a:solidFill>
                <a:latin typeface="+mn-lt"/>
                <a:ea typeface="+mn-ea"/>
                <a:cs typeface="+mn-cs"/>
              </a:defRPr>
            </a:lvl3pPr>
            <a:lvl4pPr marL="1371154"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4pPr>
            <a:lvl5pPr marL="1828206"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5pPr>
            <a:lvl6pPr marL="2513783"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834"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886"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4937"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fld id="{84269178-A424-48E9-A08C-B4F7DE2E393E}" type="slidenum">
              <a:rPr lang="en-US" sz="900" smtClean="0">
                <a:solidFill>
                  <a:schemeClr val="bg1"/>
                </a:solidFill>
                <a:latin typeface="Arial" panose="020B0604020202020204" pitchFamily="34" charset="0"/>
                <a:cs typeface="Arial" panose="020B0604020202020204" pitchFamily="34" charset="0"/>
              </a:rPr>
              <a:pPr/>
              <a:t>‹#›</a:t>
            </a:fld>
            <a:endParaRPr lang="en-US" sz="9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46798695"/>
      </p:ext>
    </p:extLst>
  </p:cSld>
  <p:clrMapOvr>
    <a:masterClrMapping/>
  </p:clrMapOvr>
  <p:extLst>
    <p:ext uri="{DCECCB84-F9BA-43D5-87BE-67443E8EF086}">
      <p15:sldGuideLst xmlns:p15="http://schemas.microsoft.com/office/powerpoint/2012/main">
        <p15:guide id="1" orient="horz" pos="1008">
          <p15:clr>
            <a:srgbClr val="FBAE40"/>
          </p15:clr>
        </p15:guide>
        <p15:guide id="2" pos="2112">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Navy - Half pag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6099790" y="0"/>
            <a:ext cx="6092210" cy="6858000"/>
          </a:xfrm>
          <a:prstGeom prst="rect">
            <a:avLst/>
          </a:prstGeom>
          <a:solidFill>
            <a:schemeClr val="tx2"/>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hasCustomPrompt="1"/>
            <p:custDataLst>
              <p:tags r:id="rId4"/>
            </p:custDataLst>
          </p:nvPr>
        </p:nvSpPr>
        <p:spPr>
          <a:xfrm>
            <a:off x="617913" y="2288045"/>
            <a:ext cx="3465575" cy="365760"/>
          </a:xfrm>
          <a:prstGeom prst="rect">
            <a:avLst/>
          </a:prstGeom>
        </p:spPr>
        <p:txBody>
          <a:bodyPr vert="horz" lIns="0" tIns="0" rIns="0" bIns="0" rtlCol="0" anchor="t">
            <a:noAutofit/>
          </a:bodyPr>
          <a:lstStyle>
            <a:lvl1pPr>
              <a:defRPr lang="en-US" spc="27" baseline="0" dirty="0">
                <a:solidFill>
                  <a:schemeClr val="accent4"/>
                </a:solidFill>
              </a:defRPr>
            </a:lvl1pPr>
          </a:lstStyle>
          <a:p>
            <a:pPr marL="0" lvl="0" indent="0">
              <a:lnSpc>
                <a:spcPct val="90000"/>
              </a:lnSpc>
              <a:spcAft>
                <a:spcPts val="0"/>
              </a:spcAft>
              <a:buNone/>
            </a:pPr>
            <a:r>
              <a:rPr lang="en-US"/>
              <a:t>Subtitle goes here</a:t>
            </a:r>
          </a:p>
        </p:txBody>
      </p:sp>
      <p:sp>
        <p:nvSpPr>
          <p:cNvPr id="21" name="5. Source" hidden="1">
            <a:extLst>
              <a:ext uri="{FF2B5EF4-FFF2-40B4-BE49-F238E27FC236}">
                <a16:creationId xmlns:a16="http://schemas.microsoft.com/office/drawing/2014/main" id="{DA204BE1-D5C8-4D03-9090-21D41FEC78E0}"/>
              </a:ext>
            </a:extLst>
          </p:cNvPr>
          <p:cNvSpPr txBox="1"/>
          <p:nvPr userDrawn="1">
            <p:custDataLst>
              <p:tags r:id="rId5"/>
            </p:custDataLst>
          </p:nvPr>
        </p:nvSpPr>
        <p:spPr>
          <a:xfrm>
            <a:off x="554735" y="6282213"/>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2. Slide Title">
            <a:extLst>
              <a:ext uri="{FF2B5EF4-FFF2-40B4-BE49-F238E27FC236}">
                <a16:creationId xmlns:a16="http://schemas.microsoft.com/office/drawing/2014/main" id="{B064DA18-FA54-43C0-B981-F306F40179F4}"/>
              </a:ext>
            </a:extLst>
          </p:cNvPr>
          <p:cNvSpPr>
            <a:spLocks noGrp="1"/>
          </p:cNvSpPr>
          <p:nvPr>
            <p:ph type="title" hasCustomPrompt="1"/>
            <p:custDataLst>
              <p:tags r:id="rId6"/>
            </p:custDataLst>
          </p:nvPr>
        </p:nvSpPr>
        <p:spPr>
          <a:xfrm>
            <a:off x="617913" y="1609682"/>
            <a:ext cx="3465574" cy="548640"/>
          </a:xfrm>
          <a:prstGeom prst="rect">
            <a:avLst/>
          </a:prstGeom>
        </p:spPr>
        <p:txBody>
          <a:bodyPr vert="horz" lIns="0" tIns="0" rIns="0" bIns="0" rtlCol="0" anchor="t" anchorCtr="0">
            <a:noAutofit/>
          </a:bodyPr>
          <a:lstStyle>
            <a:lvl1pPr>
              <a:defRPr lang="en-US" dirty="0">
                <a:solidFill>
                  <a:schemeClr val="tx1"/>
                </a:solidFill>
              </a:defRPr>
            </a:lvl1pPr>
          </a:lstStyle>
          <a:p>
            <a:pPr lvl="0"/>
            <a:r>
              <a:rPr lang="en-US"/>
              <a:t>Title goes here</a:t>
            </a:r>
          </a:p>
        </p:txBody>
      </p:sp>
      <p:sp>
        <p:nvSpPr>
          <p:cNvPr id="7" name="Text Placeholder 3">
            <a:extLst>
              <a:ext uri="{FF2B5EF4-FFF2-40B4-BE49-F238E27FC236}">
                <a16:creationId xmlns:a16="http://schemas.microsoft.com/office/drawing/2014/main" id="{0820A009-2238-220D-6C3F-49B2495B4D28}"/>
              </a:ext>
            </a:extLst>
          </p:cNvPr>
          <p:cNvSpPr txBox="1">
            <a:spLocks/>
          </p:cNvSpPr>
          <p:nvPr userDrawn="1"/>
        </p:nvSpPr>
        <p:spPr>
          <a:xfrm>
            <a:off x="2114" y="6403258"/>
            <a:ext cx="457200" cy="228600"/>
          </a:xfrm>
          <a:prstGeom prst="rect">
            <a:avLst/>
          </a:prstGeom>
        </p:spPr>
        <p:txBody>
          <a:bodyPr rIns="0" anchor="ctr"/>
          <a:lstStyle>
            <a:lvl1pPr marL="0" indent="0" algn="r" defTabSz="914103" rtl="0" eaLnBrk="1" latinLnBrk="0" hangingPunct="1">
              <a:lnSpc>
                <a:spcPct val="100000"/>
              </a:lnSpc>
              <a:spcBef>
                <a:spcPts val="800"/>
              </a:spcBef>
              <a:spcAft>
                <a:spcPts val="0"/>
              </a:spcAft>
              <a:buFont typeface="Arial" panose="020B0604020202020204" pitchFamily="34" charset="0"/>
              <a:buNone/>
              <a:tabLst/>
              <a:defRPr sz="900" kern="1200">
                <a:solidFill>
                  <a:schemeClr val="tx1"/>
                </a:solidFill>
                <a:latin typeface="Arial" panose="020B0604020202020204" pitchFamily="34" charset="0"/>
                <a:ea typeface="+mn-ea"/>
                <a:cs typeface="Arial" panose="020B0604020202020204" pitchFamily="34" charset="0"/>
              </a:defRPr>
            </a:lvl1pPr>
            <a:lvl2pPr marL="717317" indent="-243338" algn="l" defTabSz="914103" rtl="0" eaLnBrk="1" latinLnBrk="0" hangingPunct="1">
              <a:lnSpc>
                <a:spcPct val="100000"/>
              </a:lnSpc>
              <a:spcBef>
                <a:spcPts val="400"/>
              </a:spcBef>
              <a:spcAft>
                <a:spcPts val="400"/>
              </a:spcAft>
              <a:buFont typeface="System Font Regular"/>
              <a:buChar char="–"/>
              <a:tabLst/>
              <a:defRPr sz="1599" kern="1200">
                <a:solidFill>
                  <a:schemeClr val="tx1"/>
                </a:solidFill>
                <a:latin typeface="Arial" panose="020B0604020202020204" pitchFamily="34" charset="0"/>
                <a:ea typeface="+mn-ea"/>
                <a:cs typeface="Arial" panose="020B0604020202020204" pitchFamily="34" charset="0"/>
              </a:defRPr>
            </a:lvl2pPr>
            <a:lvl3pPr marL="914103" indent="0" algn="l" defTabSz="914103" rtl="0" eaLnBrk="1" latinLnBrk="0" hangingPunct="1">
              <a:lnSpc>
                <a:spcPct val="90000"/>
              </a:lnSpc>
              <a:spcBef>
                <a:spcPts val="500"/>
              </a:spcBef>
              <a:buFont typeface="Arial" panose="020B0604020202020204" pitchFamily="34" charset="0"/>
              <a:buNone/>
              <a:defRPr sz="1999" kern="1200">
                <a:solidFill>
                  <a:schemeClr val="tx1"/>
                </a:solidFill>
                <a:latin typeface="+mn-lt"/>
                <a:ea typeface="+mn-ea"/>
                <a:cs typeface="+mn-cs"/>
              </a:defRPr>
            </a:lvl3pPr>
            <a:lvl4pPr marL="1371154"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4pPr>
            <a:lvl5pPr marL="1828206"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5pPr>
            <a:lvl6pPr marL="2513783"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834"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886"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4937"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fld id="{84269178-A424-48E9-A08C-B4F7DE2E393E}" type="slidenum">
              <a:rPr lang="en-US" sz="900" smtClean="0">
                <a:solidFill>
                  <a:schemeClr val="tx1"/>
                </a:solidFill>
                <a:latin typeface="Arial" panose="020B0604020202020204" pitchFamily="34" charset="0"/>
                <a:cs typeface="Arial" panose="020B0604020202020204" pitchFamily="34" charset="0"/>
              </a:rPr>
              <a:pPr/>
              <a:t>‹#›</a:t>
            </a:fld>
            <a:endParaRPr lang="en-US" sz="900">
              <a:solidFill>
                <a:schemeClr val="tx1"/>
              </a:solidFill>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20209C5A-69DC-E887-B967-C464D852253D}"/>
              </a:ext>
            </a:extLst>
          </p:cNvPr>
          <p:cNvPicPr>
            <a:picLocks noChangeAspect="1"/>
          </p:cNvPicPr>
          <p:nvPr userDrawn="1"/>
        </p:nvPicPr>
        <p:blipFill>
          <a:blip r:embed="rId10"/>
          <a:srcRect/>
          <a:stretch/>
        </p:blipFill>
        <p:spPr>
          <a:xfrm>
            <a:off x="10478828" y="6288769"/>
            <a:ext cx="1369585" cy="457200"/>
          </a:xfrm>
          <a:prstGeom prst="rect">
            <a:avLst/>
          </a:prstGeom>
        </p:spPr>
      </p:pic>
      <p:sp>
        <p:nvSpPr>
          <p:cNvPr id="2" name="TextBox 1">
            <a:extLst>
              <a:ext uri="{FF2B5EF4-FFF2-40B4-BE49-F238E27FC236}">
                <a16:creationId xmlns:a16="http://schemas.microsoft.com/office/drawing/2014/main" id="{2C7CAECE-3CF2-17A9-C26E-4BF01348AB1C}"/>
              </a:ext>
            </a:extLst>
          </p:cNvPr>
          <p:cNvSpPr txBox="1"/>
          <p:nvPr userDrawn="1"/>
        </p:nvSpPr>
        <p:spPr>
          <a:xfrm>
            <a:off x="6342490" y="6448027"/>
            <a:ext cx="3255335" cy="138499"/>
          </a:xfrm>
          <a:prstGeom prst="rect">
            <a:avLst/>
          </a:prstGeom>
          <a:noFill/>
        </p:spPr>
        <p:txBody>
          <a:bodyPr wrap="square" lIns="0" tIns="0" rIns="0" bIns="0" anchor="ctr">
            <a:spAutoFit/>
          </a:bodyPr>
          <a:lstStyle/>
          <a:p>
            <a:pPr algn="l"/>
            <a:r>
              <a:rPr lang="en-US" sz="900" cap="none" spc="0" baseline="0">
                <a:solidFill>
                  <a:schemeClr val="bg1"/>
                </a:solidFill>
                <a:latin typeface="Arial" panose="020B0604020202020204" pitchFamily="34" charset="0"/>
                <a:cs typeface="Arial" panose="020B0604020202020204" pitchFamily="34" charset="0"/>
              </a:rPr>
              <a:t>© 2025 Smurfit Westrock. All Rights Reserved.</a:t>
            </a:r>
            <a:endParaRPr lang="en-US" sz="900">
              <a:solidFill>
                <a:schemeClr val="bg1"/>
              </a:solidFill>
            </a:endParaRPr>
          </a:p>
        </p:txBody>
      </p:sp>
      <p:sp>
        <p:nvSpPr>
          <p:cNvPr id="8" name="TextBox 7">
            <a:extLst>
              <a:ext uri="{FF2B5EF4-FFF2-40B4-BE49-F238E27FC236}">
                <a16:creationId xmlns:a16="http://schemas.microsoft.com/office/drawing/2014/main" id="{96BC9FEE-6CB3-C7CE-2325-13CA5DABA753}"/>
              </a:ext>
            </a:extLst>
          </p:cNvPr>
          <p:cNvSpPr txBox="1"/>
          <p:nvPr userDrawn="1"/>
        </p:nvSpPr>
        <p:spPr>
          <a:xfrm>
            <a:off x="622422" y="6425225"/>
            <a:ext cx="2621598" cy="184666"/>
          </a:xfrm>
          <a:prstGeom prst="rect">
            <a:avLst/>
          </a:prstGeom>
          <a:noFill/>
        </p:spPr>
        <p:txBody>
          <a:bodyPr wrap="square" lIns="0" tIns="0" rIns="0" bIns="0" rtlCol="0" anchor="ctr">
            <a:noAutofit/>
          </a:bodyPr>
          <a:lstStyle/>
          <a:p>
            <a:r>
              <a:rPr lang="en-IE" sz="900">
                <a:solidFill>
                  <a:schemeClr val="tx1"/>
                </a:solidFill>
                <a:latin typeface="Arial" panose="020B0604020202020204" pitchFamily="34" charset="0"/>
                <a:cs typeface="Arial" panose="020B0604020202020204" pitchFamily="34" charset="0"/>
              </a:rPr>
              <a:t>Paper  |  Packaging  |  Solutions</a:t>
            </a:r>
          </a:p>
        </p:txBody>
      </p:sp>
    </p:spTree>
    <p:extLst>
      <p:ext uri="{BB962C8B-B14F-4D97-AF65-F5344CB8AC3E}">
        <p14:creationId xmlns:p14="http://schemas.microsoft.com/office/powerpoint/2010/main" val="3517116302"/>
      </p:ext>
    </p:extLst>
  </p:cSld>
  <p:clrMapOvr>
    <a:masterClrMapping/>
  </p:clrMapOvr>
  <p:extLst>
    <p:ext uri="{DCECCB84-F9BA-43D5-87BE-67443E8EF086}">
      <p15:sldGuideLst xmlns:p15="http://schemas.microsoft.com/office/powerpoint/2012/main">
        <p15:guide id="1" orient="horz" pos="1008">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text - Image right">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DFC1257-2D3C-1C19-FAF1-753988D8C634}"/>
              </a:ext>
            </a:extLst>
          </p:cNvPr>
          <p:cNvSpPr>
            <a:spLocks noGrp="1"/>
          </p:cNvSpPr>
          <p:nvPr>
            <p:ph type="pic" sz="quarter" idx="16" hasCustomPrompt="1"/>
          </p:nvPr>
        </p:nvSpPr>
        <p:spPr>
          <a:xfrm>
            <a:off x="4724400" y="1"/>
            <a:ext cx="7467599" cy="6134100"/>
          </a:xfrm>
          <a:prstGeom prst="rect">
            <a:avLst/>
          </a:prstGeom>
          <a:solidFill>
            <a:schemeClr val="bg1">
              <a:lumMod val="95000"/>
            </a:schemeClr>
          </a:solidFill>
          <a:ln>
            <a:noFill/>
          </a:ln>
        </p:spPr>
        <p:txBody>
          <a:bodyPr vert="horz" wrap="square" lIns="0" tIns="0" rIns="0" bIns="0" rtlCol="0" anchor="ctr" anchorCtr="0">
            <a:noAutofit/>
          </a:bodyPr>
          <a:lstStyle>
            <a:lvl1pPr algn="l">
              <a:defRPr lang="en-US" sz="1866"/>
            </a:lvl1pPr>
          </a:lstStyle>
          <a:p>
            <a:pPr marL="0" marR="0" lvl="0" indent="0" algn="ctr" defTabSz="914103" rtl="0" eaLnBrk="1" fontAlgn="auto" latinLnBrk="0" hangingPunct="1">
              <a:lnSpc>
                <a:spcPct val="100000"/>
              </a:lnSpc>
              <a:spcBef>
                <a:spcPts val="0"/>
              </a:spcBef>
              <a:spcAft>
                <a:spcPts val="600"/>
              </a:spcAft>
              <a:buClr>
                <a:schemeClr val="accent4"/>
              </a:buClr>
              <a:buSzTx/>
              <a:buFont typeface="Arial" panose="020B0604020202020204" pitchFamily="34" charset="0"/>
              <a:buNone/>
              <a:tabLst/>
              <a:defRPr/>
            </a:pPr>
            <a:r>
              <a:rPr lang="en-GB"/>
              <a:t>Insert an image into this box</a:t>
            </a:r>
          </a:p>
        </p:txBody>
      </p:sp>
      <p:sp>
        <p:nvSpPr>
          <p:cNvPr id="12" name="Text Placeholder 11">
            <a:extLst>
              <a:ext uri="{FF2B5EF4-FFF2-40B4-BE49-F238E27FC236}">
                <a16:creationId xmlns:a16="http://schemas.microsoft.com/office/drawing/2014/main" id="{040862D2-161D-0B6B-7605-BDB7D7F72932}"/>
              </a:ext>
            </a:extLst>
          </p:cNvPr>
          <p:cNvSpPr>
            <a:spLocks noGrp="1"/>
          </p:cNvSpPr>
          <p:nvPr>
            <p:ph type="body" sz="quarter" idx="15" hasCustomPrompt="1"/>
          </p:nvPr>
        </p:nvSpPr>
        <p:spPr>
          <a:xfrm>
            <a:off x="619978" y="2994260"/>
            <a:ext cx="3749040" cy="2053261"/>
          </a:xfrm>
          <a:prstGeom prst="rect">
            <a:avLst/>
          </a:prstGeom>
        </p:spPr>
        <p:txBody>
          <a:bodyPr/>
          <a:lstStyle>
            <a:lvl1pPr marL="0" indent="0">
              <a:buClr>
                <a:schemeClr val="accent4"/>
              </a:buClr>
              <a:buFont typeface="Arial" panose="020B0604020202020204" pitchFamily="34" charset="0"/>
              <a:buNone/>
              <a:tabLst/>
              <a:defRPr sz="1800">
                <a:solidFill>
                  <a:schemeClr val="tx1"/>
                </a:solidFill>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a:p>
            <a:pPr lvl="0"/>
            <a:endParaRPr lang="en-GB"/>
          </a:p>
        </p:txBody>
      </p:sp>
      <p:sp>
        <p:nvSpPr>
          <p:cNvPr id="2" name="3. Subtitle">
            <a:extLst>
              <a:ext uri="{FF2B5EF4-FFF2-40B4-BE49-F238E27FC236}">
                <a16:creationId xmlns:a16="http://schemas.microsoft.com/office/drawing/2014/main" id="{B2C42945-C22B-A62D-EA0C-EADAA7BD5218}"/>
              </a:ext>
            </a:extLst>
          </p:cNvPr>
          <p:cNvSpPr>
            <a:spLocks noGrp="1"/>
          </p:cNvSpPr>
          <p:nvPr>
            <p:ph type="subTitle" idx="1" hasCustomPrompt="1"/>
            <p:custDataLst>
              <p:tags r:id="rId1"/>
            </p:custDataLst>
          </p:nvPr>
        </p:nvSpPr>
        <p:spPr>
          <a:xfrm>
            <a:off x="617913" y="2288045"/>
            <a:ext cx="3465575" cy="365760"/>
          </a:xfrm>
          <a:prstGeom prst="rect">
            <a:avLst/>
          </a:prstGeom>
        </p:spPr>
        <p:txBody>
          <a:bodyPr vert="horz" lIns="0" tIns="0" rIns="0" bIns="0" rtlCol="0" anchor="t">
            <a:noAutofit/>
          </a:bodyPr>
          <a:lstStyle>
            <a:lvl1pPr>
              <a:defRPr lang="en-US" spc="27" baseline="0" dirty="0">
                <a:solidFill>
                  <a:schemeClr val="accent4"/>
                </a:solidFill>
              </a:defRPr>
            </a:lvl1pPr>
          </a:lstStyle>
          <a:p>
            <a:pPr marL="0" lvl="0" indent="0">
              <a:lnSpc>
                <a:spcPct val="90000"/>
              </a:lnSpc>
              <a:spcAft>
                <a:spcPts val="0"/>
              </a:spcAft>
              <a:buNone/>
            </a:pPr>
            <a:r>
              <a:rPr lang="en-US"/>
              <a:t>Subtitle goes here</a:t>
            </a:r>
          </a:p>
        </p:txBody>
      </p:sp>
      <p:sp>
        <p:nvSpPr>
          <p:cNvPr id="5" name="2. Slide Title">
            <a:extLst>
              <a:ext uri="{FF2B5EF4-FFF2-40B4-BE49-F238E27FC236}">
                <a16:creationId xmlns:a16="http://schemas.microsoft.com/office/drawing/2014/main" id="{6AA15C58-6EF8-D2D5-4C12-07DB82501858}"/>
              </a:ext>
            </a:extLst>
          </p:cNvPr>
          <p:cNvSpPr>
            <a:spLocks noGrp="1"/>
          </p:cNvSpPr>
          <p:nvPr>
            <p:ph type="title" hasCustomPrompt="1"/>
            <p:custDataLst>
              <p:tags r:id="rId2"/>
            </p:custDataLst>
          </p:nvPr>
        </p:nvSpPr>
        <p:spPr>
          <a:xfrm>
            <a:off x="617913" y="1609682"/>
            <a:ext cx="3465574" cy="548640"/>
          </a:xfrm>
          <a:prstGeom prst="rect">
            <a:avLst/>
          </a:prstGeom>
        </p:spPr>
        <p:txBody>
          <a:bodyPr vert="horz" lIns="0" tIns="0" rIns="0" bIns="0" rtlCol="0" anchor="t" anchorCtr="0">
            <a:noAutofit/>
          </a:bodyPr>
          <a:lstStyle>
            <a:lvl1pPr>
              <a:defRPr lang="en-US" dirty="0">
                <a:solidFill>
                  <a:schemeClr val="tx1"/>
                </a:solidFill>
              </a:defRPr>
            </a:lvl1pPr>
          </a:lstStyle>
          <a:p>
            <a:pPr lvl="0"/>
            <a:r>
              <a:rPr lang="en-US"/>
              <a:t>Title goes here</a:t>
            </a:r>
          </a:p>
        </p:txBody>
      </p:sp>
    </p:spTree>
    <p:extLst>
      <p:ext uri="{BB962C8B-B14F-4D97-AF65-F5344CB8AC3E}">
        <p14:creationId xmlns:p14="http://schemas.microsoft.com/office/powerpoint/2010/main" val="3626712569"/>
      </p:ext>
    </p:extLst>
  </p:cSld>
  <p:clrMapOvr>
    <a:masterClrMapping/>
  </p:clrMapOvr>
  <p:extLst>
    <p:ext uri="{DCECCB84-F9BA-43D5-87BE-67443E8EF086}">
      <p15:sldGuideLst xmlns:p15="http://schemas.microsoft.com/office/powerpoint/2012/main">
        <p15:guide id="1" orient="horz" pos="1008">
          <p15:clr>
            <a:srgbClr val="FBAE40"/>
          </p15:clr>
        </p15:guide>
        <p15:guide id="3" pos="2976">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 Point icon vertical - Image left">
    <p:bg>
      <p:bgPr>
        <a:solidFill>
          <a:schemeClr val="bg1"/>
        </a:solidFill>
        <a:effectLst/>
      </p:bgPr>
    </p:bg>
    <p:spTree>
      <p:nvGrpSpPr>
        <p:cNvPr id="1" name=""/>
        <p:cNvGrpSpPr/>
        <p:nvPr/>
      </p:nvGrpSpPr>
      <p:grpSpPr>
        <a:xfrm>
          <a:off x="0" y="0"/>
          <a:ext cx="0" cy="0"/>
          <a:chOff x="0" y="0"/>
          <a:chExt cx="0" cy="0"/>
        </a:xfrm>
      </p:grpSpPr>
      <p:sp>
        <p:nvSpPr>
          <p:cNvPr id="40" name="Text Placeholder 10">
            <a:extLst>
              <a:ext uri="{FF2B5EF4-FFF2-40B4-BE49-F238E27FC236}">
                <a16:creationId xmlns:a16="http://schemas.microsoft.com/office/drawing/2014/main" id="{DF288D57-0813-B882-EF6A-EE62E1A413D4}"/>
              </a:ext>
            </a:extLst>
          </p:cNvPr>
          <p:cNvSpPr>
            <a:spLocks noGrp="1"/>
          </p:cNvSpPr>
          <p:nvPr>
            <p:ph type="body" sz="quarter" idx="35" hasCustomPrompt="1"/>
          </p:nvPr>
        </p:nvSpPr>
        <p:spPr>
          <a:xfrm>
            <a:off x="5290925" y="2871372"/>
            <a:ext cx="1137600" cy="1137249"/>
          </a:xfrm>
          <a:prstGeom prst="ellipse">
            <a:avLst/>
          </a:prstGeom>
          <a:solidFill>
            <a:schemeClr val="accent2"/>
          </a:solidFill>
          <a:ln>
            <a:noFill/>
          </a:ln>
        </p:spPr>
        <p:txBody>
          <a:bodyPr/>
          <a:lstStyle>
            <a:lvl1pPr marL="0" indent="0">
              <a:buNone/>
              <a:defRPr>
                <a:latin typeface="Arial" panose="020B0604020202020204" pitchFamily="34" charset="0"/>
                <a:cs typeface="Arial" panose="020B0604020202020204" pitchFamily="34" charset="0"/>
              </a:defRPr>
            </a:lvl1pPr>
          </a:lstStyle>
          <a:p>
            <a:pPr lvl="0"/>
            <a:r>
              <a:rPr lang="en-GB"/>
              <a:t> </a:t>
            </a:r>
          </a:p>
        </p:txBody>
      </p:sp>
      <p:sp>
        <p:nvSpPr>
          <p:cNvPr id="41" name="Picture Placeholder 18">
            <a:extLst>
              <a:ext uri="{FF2B5EF4-FFF2-40B4-BE49-F238E27FC236}">
                <a16:creationId xmlns:a16="http://schemas.microsoft.com/office/drawing/2014/main" id="{6F455F42-A186-FB6D-4FCE-DB9357B59D22}"/>
              </a:ext>
            </a:extLst>
          </p:cNvPr>
          <p:cNvSpPr>
            <a:spLocks noGrp="1"/>
          </p:cNvSpPr>
          <p:nvPr>
            <p:ph type="pic" sz="quarter" idx="36" hasCustomPrompt="1"/>
          </p:nvPr>
        </p:nvSpPr>
        <p:spPr>
          <a:xfrm>
            <a:off x="5413779" y="2970501"/>
            <a:ext cx="874840" cy="921316"/>
          </a:xfrm>
          <a:prstGeom prst="rect">
            <a:avLst/>
          </a:prstGeom>
          <a:ln>
            <a:noFill/>
          </a:ln>
        </p:spPr>
        <p:txBody>
          <a:bodyPr anchor="ctr" anchorCtr="0"/>
          <a:lstStyle>
            <a:lvl1pPr marL="0" indent="0" algn="ctr">
              <a:buNone/>
              <a:defRPr sz="1599">
                <a:solidFill>
                  <a:schemeClr val="bg1"/>
                </a:solidFill>
                <a:latin typeface="Arial" panose="020B0604020202020204" pitchFamily="34" charset="0"/>
                <a:cs typeface="Arial" panose="020B0604020202020204" pitchFamily="34" charset="0"/>
              </a:defRPr>
            </a:lvl1pPr>
          </a:lstStyle>
          <a:p>
            <a:r>
              <a:rPr lang="en-GB"/>
              <a:t>Insert Icon here</a:t>
            </a:r>
          </a:p>
        </p:txBody>
      </p:sp>
      <p:sp>
        <p:nvSpPr>
          <p:cNvPr id="42" name="Text Placeholder 10">
            <a:extLst>
              <a:ext uri="{FF2B5EF4-FFF2-40B4-BE49-F238E27FC236}">
                <a16:creationId xmlns:a16="http://schemas.microsoft.com/office/drawing/2014/main" id="{3AE05C24-9841-E69E-D122-5498568A0A81}"/>
              </a:ext>
            </a:extLst>
          </p:cNvPr>
          <p:cNvSpPr>
            <a:spLocks noGrp="1"/>
          </p:cNvSpPr>
          <p:nvPr>
            <p:ph type="body" sz="quarter" idx="37" hasCustomPrompt="1"/>
          </p:nvPr>
        </p:nvSpPr>
        <p:spPr>
          <a:xfrm>
            <a:off x="5290925" y="4582002"/>
            <a:ext cx="1137600" cy="1137249"/>
          </a:xfrm>
          <a:prstGeom prst="ellipse">
            <a:avLst/>
          </a:prstGeom>
          <a:solidFill>
            <a:schemeClr val="accent4"/>
          </a:solidFill>
          <a:ln>
            <a:noFill/>
          </a:ln>
        </p:spPr>
        <p:txBody>
          <a:bodyPr/>
          <a:lstStyle>
            <a:lvl1pPr marL="0" indent="0">
              <a:buNone/>
              <a:defRPr>
                <a:latin typeface="Arial" panose="020B0604020202020204" pitchFamily="34" charset="0"/>
                <a:cs typeface="Arial" panose="020B0604020202020204" pitchFamily="34" charset="0"/>
              </a:defRPr>
            </a:lvl1pPr>
          </a:lstStyle>
          <a:p>
            <a:pPr lvl="0"/>
            <a:r>
              <a:rPr lang="en-GB"/>
              <a:t> </a:t>
            </a:r>
          </a:p>
        </p:txBody>
      </p:sp>
      <p:sp>
        <p:nvSpPr>
          <p:cNvPr id="43" name="Picture Placeholder 18">
            <a:extLst>
              <a:ext uri="{FF2B5EF4-FFF2-40B4-BE49-F238E27FC236}">
                <a16:creationId xmlns:a16="http://schemas.microsoft.com/office/drawing/2014/main" id="{0156E4B4-742A-6ECF-81F4-FF9FA5B639B2}"/>
              </a:ext>
            </a:extLst>
          </p:cNvPr>
          <p:cNvSpPr>
            <a:spLocks noGrp="1"/>
          </p:cNvSpPr>
          <p:nvPr>
            <p:ph type="pic" sz="quarter" idx="38" hasCustomPrompt="1"/>
          </p:nvPr>
        </p:nvSpPr>
        <p:spPr>
          <a:xfrm>
            <a:off x="5413779" y="4681131"/>
            <a:ext cx="874840" cy="921316"/>
          </a:xfrm>
          <a:prstGeom prst="rect">
            <a:avLst/>
          </a:prstGeom>
          <a:ln>
            <a:noFill/>
          </a:ln>
        </p:spPr>
        <p:txBody>
          <a:bodyPr anchor="ctr" anchorCtr="0"/>
          <a:lstStyle>
            <a:lvl1pPr marL="0" indent="0" algn="ctr">
              <a:buNone/>
              <a:defRPr sz="1599">
                <a:solidFill>
                  <a:schemeClr val="bg1"/>
                </a:solidFill>
                <a:latin typeface="Arial" panose="020B0604020202020204" pitchFamily="34" charset="0"/>
                <a:cs typeface="Arial" panose="020B0604020202020204" pitchFamily="34" charset="0"/>
              </a:defRPr>
            </a:lvl1pPr>
          </a:lstStyle>
          <a:p>
            <a:r>
              <a:rPr lang="en-GB"/>
              <a:t>Insert Icon here</a:t>
            </a:r>
          </a:p>
        </p:txBody>
      </p:sp>
      <p:sp>
        <p:nvSpPr>
          <p:cNvPr id="32" name="Text Placeholder 11">
            <a:extLst>
              <a:ext uri="{FF2B5EF4-FFF2-40B4-BE49-F238E27FC236}">
                <a16:creationId xmlns:a16="http://schemas.microsoft.com/office/drawing/2014/main" id="{4DC9478F-4758-8637-105D-A5EFF362A43E}"/>
              </a:ext>
            </a:extLst>
          </p:cNvPr>
          <p:cNvSpPr>
            <a:spLocks noGrp="1"/>
          </p:cNvSpPr>
          <p:nvPr>
            <p:ph type="body" sz="quarter" idx="22" hasCustomPrompt="1"/>
          </p:nvPr>
        </p:nvSpPr>
        <p:spPr>
          <a:xfrm>
            <a:off x="6467476" y="1153188"/>
            <a:ext cx="5120640" cy="328193"/>
          </a:xfrm>
          <a:prstGeom prst="rect">
            <a:avLst/>
          </a:prstGeom>
        </p:spPr>
        <p:txBody>
          <a:bodyPr lIns="0" rIns="0">
            <a:noAutofit/>
          </a:bodyPr>
          <a:lstStyle>
            <a:lvl1pPr marL="0" indent="0" algn="l">
              <a:lnSpc>
                <a:spcPct val="100000"/>
              </a:lnSpc>
              <a:spcAft>
                <a:spcPts val="0"/>
              </a:spcAft>
              <a:buClr>
                <a:schemeClr val="accent4"/>
              </a:buClr>
              <a:buFont typeface="Arial" panose="020B0604020202020204" pitchFamily="34" charset="0"/>
              <a:buNone/>
              <a:tabLst/>
              <a:defRPr sz="2000" b="1">
                <a:solidFill>
                  <a:schemeClr val="tx2"/>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34" name="Text Placeholder 10">
            <a:extLst>
              <a:ext uri="{FF2B5EF4-FFF2-40B4-BE49-F238E27FC236}">
                <a16:creationId xmlns:a16="http://schemas.microsoft.com/office/drawing/2014/main" id="{88ECDBD9-82C2-7C37-DB83-A0C93D0D2F6E}"/>
              </a:ext>
            </a:extLst>
          </p:cNvPr>
          <p:cNvSpPr>
            <a:spLocks noGrp="1"/>
          </p:cNvSpPr>
          <p:nvPr>
            <p:ph type="body" sz="quarter" idx="18" hasCustomPrompt="1"/>
          </p:nvPr>
        </p:nvSpPr>
        <p:spPr>
          <a:xfrm>
            <a:off x="5290925" y="1150051"/>
            <a:ext cx="1137600" cy="1137249"/>
          </a:xfrm>
          <a:prstGeom prst="ellipse">
            <a:avLst/>
          </a:prstGeom>
          <a:solidFill>
            <a:schemeClr val="tx2"/>
          </a:solidFill>
          <a:ln>
            <a:noFill/>
          </a:ln>
        </p:spPr>
        <p:txBody>
          <a:bodyPr/>
          <a:lstStyle>
            <a:lvl1pPr marL="0" indent="0">
              <a:buNone/>
              <a:defRPr>
                <a:latin typeface="Arial" panose="020B0604020202020204" pitchFamily="34" charset="0"/>
                <a:cs typeface="Arial" panose="020B0604020202020204" pitchFamily="34" charset="0"/>
              </a:defRPr>
            </a:lvl1pPr>
          </a:lstStyle>
          <a:p>
            <a:pPr lvl="0"/>
            <a:r>
              <a:rPr lang="en-GB"/>
              <a:t> </a:t>
            </a:r>
          </a:p>
        </p:txBody>
      </p:sp>
      <p:sp>
        <p:nvSpPr>
          <p:cNvPr id="35" name="Picture Placeholder 18">
            <a:extLst>
              <a:ext uri="{FF2B5EF4-FFF2-40B4-BE49-F238E27FC236}">
                <a16:creationId xmlns:a16="http://schemas.microsoft.com/office/drawing/2014/main" id="{02D9E2EB-CCC6-D40C-3EBD-D79EFF8ED04D}"/>
              </a:ext>
            </a:extLst>
          </p:cNvPr>
          <p:cNvSpPr>
            <a:spLocks noGrp="1"/>
          </p:cNvSpPr>
          <p:nvPr>
            <p:ph type="pic" sz="quarter" idx="21" hasCustomPrompt="1"/>
          </p:nvPr>
        </p:nvSpPr>
        <p:spPr>
          <a:xfrm>
            <a:off x="5413779" y="1249180"/>
            <a:ext cx="874840" cy="921316"/>
          </a:xfrm>
          <a:prstGeom prst="rect">
            <a:avLst/>
          </a:prstGeom>
          <a:ln>
            <a:noFill/>
          </a:ln>
        </p:spPr>
        <p:txBody>
          <a:bodyPr anchor="ctr" anchorCtr="0"/>
          <a:lstStyle>
            <a:lvl1pPr marL="0" indent="0" algn="ctr">
              <a:buNone/>
              <a:defRPr sz="1599">
                <a:solidFill>
                  <a:schemeClr val="bg1"/>
                </a:solidFill>
                <a:latin typeface="Arial" panose="020B0604020202020204" pitchFamily="34" charset="0"/>
                <a:cs typeface="Arial" panose="020B0604020202020204" pitchFamily="34" charset="0"/>
              </a:defRPr>
            </a:lvl1pPr>
          </a:lstStyle>
          <a:p>
            <a:r>
              <a:rPr lang="en-GB"/>
              <a:t>Insert Icon here</a:t>
            </a:r>
          </a:p>
        </p:txBody>
      </p:sp>
      <p:sp>
        <p:nvSpPr>
          <p:cNvPr id="11" name="Picture Placeholder 10">
            <a:extLst>
              <a:ext uri="{FF2B5EF4-FFF2-40B4-BE49-F238E27FC236}">
                <a16:creationId xmlns:a16="http://schemas.microsoft.com/office/drawing/2014/main" id="{60AF392B-F16D-4670-87B1-FEF02D277A8A}"/>
              </a:ext>
            </a:extLst>
          </p:cNvPr>
          <p:cNvSpPr>
            <a:spLocks noGrp="1"/>
          </p:cNvSpPr>
          <p:nvPr>
            <p:ph type="pic" sz="quarter" idx="29" hasCustomPrompt="1"/>
          </p:nvPr>
        </p:nvSpPr>
        <p:spPr>
          <a:xfrm>
            <a:off x="-1" y="-1"/>
            <a:ext cx="4427429" cy="6857999"/>
          </a:xfrm>
          <a:custGeom>
            <a:avLst/>
            <a:gdLst>
              <a:gd name="connsiteX0" fmla="*/ 0 w 3320572"/>
              <a:gd name="connsiteY0" fmla="*/ 0 h 5145087"/>
              <a:gd name="connsiteX1" fmla="*/ 2105977 w 3320572"/>
              <a:gd name="connsiteY1" fmla="*/ 0 h 5145087"/>
              <a:gd name="connsiteX2" fmla="*/ 2108126 w 3320572"/>
              <a:gd name="connsiteY2" fmla="*/ 1608 h 5145087"/>
              <a:gd name="connsiteX3" fmla="*/ 3320572 w 3320572"/>
              <a:gd name="connsiteY3" fmla="*/ 2572545 h 5145087"/>
              <a:gd name="connsiteX4" fmla="*/ 2108126 w 3320572"/>
              <a:gd name="connsiteY4" fmla="*/ 5143483 h 5145087"/>
              <a:gd name="connsiteX5" fmla="*/ 2105981 w 3320572"/>
              <a:gd name="connsiteY5" fmla="*/ 5145087 h 5145087"/>
              <a:gd name="connsiteX6" fmla="*/ 0 w 3320572"/>
              <a:gd name="connsiteY6" fmla="*/ 5145087 h 5145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20572" h="5145087">
                <a:moveTo>
                  <a:pt x="0" y="0"/>
                </a:moveTo>
                <a:lnTo>
                  <a:pt x="2105977" y="0"/>
                </a:lnTo>
                <a:lnTo>
                  <a:pt x="2108126" y="1608"/>
                </a:lnTo>
                <a:cubicBezTo>
                  <a:pt x="2848598" y="612699"/>
                  <a:pt x="3320572" y="1537504"/>
                  <a:pt x="3320572" y="2572545"/>
                </a:cubicBezTo>
                <a:cubicBezTo>
                  <a:pt x="3320572" y="3607586"/>
                  <a:pt x="2848598" y="4532391"/>
                  <a:pt x="2108126" y="5143483"/>
                </a:cubicBezTo>
                <a:lnTo>
                  <a:pt x="2105981" y="5145087"/>
                </a:lnTo>
                <a:lnTo>
                  <a:pt x="0" y="5145087"/>
                </a:lnTo>
                <a:close/>
              </a:path>
            </a:pathLst>
          </a:custGeom>
          <a:solidFill>
            <a:schemeClr val="bg1">
              <a:lumMod val="95000"/>
            </a:schemeClr>
          </a:solidFill>
          <a:ln>
            <a:noFill/>
          </a:ln>
        </p:spPr>
        <p:txBody>
          <a:bodyPr wrap="square" rIns="0" bIns="576000" anchor="ctr" anchorCtr="0">
            <a:noAutofit/>
          </a:bodyPr>
          <a:lstStyle>
            <a:lvl1pPr marL="0" indent="0" algn="ctr">
              <a:buNone/>
              <a:defRPr sz="1866"/>
            </a:lvl1pPr>
          </a:lstStyle>
          <a:p>
            <a:r>
              <a:rPr lang="en-GB"/>
              <a:t>Insert an image into this box</a:t>
            </a:r>
          </a:p>
        </p:txBody>
      </p:sp>
      <p:sp>
        <p:nvSpPr>
          <p:cNvPr id="7" name="Text Placeholder 23">
            <a:extLst>
              <a:ext uri="{FF2B5EF4-FFF2-40B4-BE49-F238E27FC236}">
                <a16:creationId xmlns:a16="http://schemas.microsoft.com/office/drawing/2014/main" id="{3BF74EC5-5C7C-0E45-569B-1D8F5C21E675}"/>
              </a:ext>
            </a:extLst>
          </p:cNvPr>
          <p:cNvSpPr>
            <a:spLocks noGrp="1"/>
          </p:cNvSpPr>
          <p:nvPr>
            <p:ph type="body" sz="quarter" idx="17" hasCustomPrompt="1"/>
          </p:nvPr>
        </p:nvSpPr>
        <p:spPr>
          <a:xfrm flipH="1">
            <a:off x="2594395" y="0"/>
            <a:ext cx="1833600" cy="6858000"/>
          </a:xfrm>
          <a:prstGeom prst="rect">
            <a:avLst/>
          </a:prstGeom>
          <a:blipFill>
            <a:blip r:embed="rId2" cstate="hqprint">
              <a:extLst>
                <a:ext uri="{28A0092B-C50C-407E-A947-70E740481C1C}">
                  <a14:useLocalDpi xmlns:a14="http://schemas.microsoft.com/office/drawing/2010/main"/>
                </a:ext>
              </a:extLst>
            </a:blip>
            <a:srcRect/>
            <a:stretch>
              <a:fillRect l="2586" r="2586"/>
            </a:stretch>
          </a:blipFill>
        </p:spPr>
        <p:txBody>
          <a:bodyPr/>
          <a:lstStyle>
            <a:lvl1pPr marL="0" indent="0">
              <a:buNone/>
              <a:defRPr/>
            </a:lvl1pPr>
          </a:lstStyle>
          <a:p>
            <a:pPr lvl="0"/>
            <a:r>
              <a:rPr lang="en-GB"/>
              <a:t> </a:t>
            </a:r>
          </a:p>
        </p:txBody>
      </p:sp>
      <p:sp>
        <p:nvSpPr>
          <p:cNvPr id="36" name="Text Placeholder 11">
            <a:extLst>
              <a:ext uri="{FF2B5EF4-FFF2-40B4-BE49-F238E27FC236}">
                <a16:creationId xmlns:a16="http://schemas.microsoft.com/office/drawing/2014/main" id="{2CC8D8F8-D26D-BF05-4EC9-7A4793C9A35C}"/>
              </a:ext>
            </a:extLst>
          </p:cNvPr>
          <p:cNvSpPr>
            <a:spLocks noGrp="1"/>
          </p:cNvSpPr>
          <p:nvPr>
            <p:ph type="body" sz="quarter" idx="31" hasCustomPrompt="1"/>
          </p:nvPr>
        </p:nvSpPr>
        <p:spPr>
          <a:xfrm>
            <a:off x="6467476" y="2863700"/>
            <a:ext cx="5120640" cy="328193"/>
          </a:xfrm>
          <a:prstGeom prst="rect">
            <a:avLst/>
          </a:prstGeom>
        </p:spPr>
        <p:txBody>
          <a:bodyPr lIns="0" rIns="0">
            <a:noAutofit/>
          </a:bodyPr>
          <a:lstStyle>
            <a:lvl1pPr marL="0" indent="0" algn="l">
              <a:lnSpc>
                <a:spcPct val="100000"/>
              </a:lnSpc>
              <a:spcAft>
                <a:spcPts val="0"/>
              </a:spcAft>
              <a:buClr>
                <a:schemeClr val="accent4"/>
              </a:buClr>
              <a:buFont typeface="Arial" panose="020B0604020202020204" pitchFamily="34" charset="0"/>
              <a:buNone/>
              <a:tabLst/>
              <a:defRPr sz="2000" b="1">
                <a:solidFill>
                  <a:schemeClr val="accent2"/>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38" name="Text Placeholder 11">
            <a:extLst>
              <a:ext uri="{FF2B5EF4-FFF2-40B4-BE49-F238E27FC236}">
                <a16:creationId xmlns:a16="http://schemas.microsoft.com/office/drawing/2014/main" id="{934F489D-DF0D-DD04-A84E-6ADE58D1040C}"/>
              </a:ext>
            </a:extLst>
          </p:cNvPr>
          <p:cNvSpPr>
            <a:spLocks noGrp="1"/>
          </p:cNvSpPr>
          <p:nvPr>
            <p:ph type="body" sz="quarter" idx="33" hasCustomPrompt="1"/>
          </p:nvPr>
        </p:nvSpPr>
        <p:spPr>
          <a:xfrm>
            <a:off x="6467476" y="4582884"/>
            <a:ext cx="5120640" cy="328193"/>
          </a:xfrm>
          <a:prstGeom prst="rect">
            <a:avLst/>
          </a:prstGeom>
        </p:spPr>
        <p:txBody>
          <a:bodyPr lIns="0" rIns="0">
            <a:noAutofit/>
          </a:bodyPr>
          <a:lstStyle>
            <a:lvl1pPr marL="0" indent="0" algn="l">
              <a:lnSpc>
                <a:spcPct val="100000"/>
              </a:lnSpc>
              <a:spcAft>
                <a:spcPts val="0"/>
              </a:spcAft>
              <a:buClr>
                <a:schemeClr val="accent4"/>
              </a:buClr>
              <a:buFont typeface="Arial" panose="020B0604020202020204" pitchFamily="34" charset="0"/>
              <a:buNone/>
              <a:tabLst/>
              <a:defRPr sz="2000" b="1">
                <a:solidFill>
                  <a:schemeClr val="accent4"/>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2" name="Text Placeholder 11">
            <a:extLst>
              <a:ext uri="{FF2B5EF4-FFF2-40B4-BE49-F238E27FC236}">
                <a16:creationId xmlns:a16="http://schemas.microsoft.com/office/drawing/2014/main" id="{3570F197-E2F5-B48C-CF80-679A53F2423D}"/>
              </a:ext>
            </a:extLst>
          </p:cNvPr>
          <p:cNvSpPr>
            <a:spLocks noGrp="1"/>
          </p:cNvSpPr>
          <p:nvPr>
            <p:ph type="body" sz="quarter" idx="39" hasCustomPrompt="1"/>
          </p:nvPr>
        </p:nvSpPr>
        <p:spPr>
          <a:xfrm>
            <a:off x="6467476" y="1540024"/>
            <a:ext cx="5120640" cy="765842"/>
          </a:xfrm>
          <a:prstGeom prst="rect">
            <a:avLst/>
          </a:prstGeom>
        </p:spPr>
        <p:txBody>
          <a:bodyPr lIns="0"/>
          <a:lstStyle>
            <a:lvl1pPr marL="230188" indent="-230188">
              <a:spcAft>
                <a:spcPts val="300"/>
              </a:spcAft>
              <a:buClr>
                <a:schemeClr val="tx1"/>
              </a:buClr>
              <a:buFont typeface="Arial" panose="020B0604020202020204" pitchFamily="34" charset="0"/>
              <a:buChar char="•"/>
              <a:tabLst/>
              <a:defRPr sz="1600">
                <a:solidFill>
                  <a:schemeClr val="tx1"/>
                </a:solidFill>
                <a:latin typeface="Arial" panose="020B0604020202020204" pitchFamily="34" charset="0"/>
                <a:cs typeface="Arial" panose="020B0604020202020204" pitchFamily="34" charset="0"/>
              </a:defRPr>
            </a:lvl1pPr>
            <a:lvl2pPr marL="684213" indent="-231775">
              <a:spcAft>
                <a:spcPts val="300"/>
              </a:spcAft>
              <a:buClr>
                <a:schemeClr val="tx1"/>
              </a:buClr>
              <a:buFont typeface="System Font Regular"/>
              <a:buChar char="–"/>
              <a:tabLst/>
              <a:defRPr sz="1200">
                <a:solidFill>
                  <a:schemeClr val="tx1"/>
                </a:solidFill>
                <a:latin typeface="Arial" panose="020B0604020202020204" pitchFamily="34" charset="0"/>
                <a:cs typeface="Arial" panose="020B0604020202020204" pitchFamily="34" charset="0"/>
              </a:defRPr>
            </a:lvl2pPr>
            <a:lvl3pPr>
              <a:buClr>
                <a:schemeClr val="accent4"/>
              </a:buClr>
              <a:defRPr/>
            </a:lvl3pPr>
            <a:lvl4pPr>
              <a:buClr>
                <a:schemeClr val="accent4"/>
              </a:buClr>
              <a:defRPr/>
            </a:lvl4pPr>
            <a:lvl5pPr>
              <a:buClr>
                <a:schemeClr val="accent4"/>
              </a:buClr>
              <a:defRPr/>
            </a:lvl5pPr>
          </a:lstStyle>
          <a:p>
            <a:pPr lvl="0"/>
            <a:r>
              <a:rPr lang="en-GB"/>
              <a:t>Type text here</a:t>
            </a:r>
          </a:p>
          <a:p>
            <a:pPr lvl="1"/>
            <a:r>
              <a:rPr lang="en-GB"/>
              <a:t>Secondary text here</a:t>
            </a:r>
          </a:p>
        </p:txBody>
      </p:sp>
      <p:sp>
        <p:nvSpPr>
          <p:cNvPr id="3" name="Text Placeholder 11">
            <a:extLst>
              <a:ext uri="{FF2B5EF4-FFF2-40B4-BE49-F238E27FC236}">
                <a16:creationId xmlns:a16="http://schemas.microsoft.com/office/drawing/2014/main" id="{476E7D18-9BB0-9AA8-F631-69CFEC9AEC8C}"/>
              </a:ext>
            </a:extLst>
          </p:cNvPr>
          <p:cNvSpPr>
            <a:spLocks noGrp="1"/>
          </p:cNvSpPr>
          <p:nvPr>
            <p:ph type="body" sz="quarter" idx="40" hasCustomPrompt="1"/>
          </p:nvPr>
        </p:nvSpPr>
        <p:spPr>
          <a:xfrm>
            <a:off x="6467476" y="3245590"/>
            <a:ext cx="5120640" cy="765842"/>
          </a:xfrm>
          <a:prstGeom prst="rect">
            <a:avLst/>
          </a:prstGeom>
        </p:spPr>
        <p:txBody>
          <a:bodyPr lIns="0"/>
          <a:lstStyle>
            <a:lvl1pPr marL="302586" indent="-302586">
              <a:spcAft>
                <a:spcPts val="300"/>
              </a:spcAft>
              <a:buClr>
                <a:schemeClr val="tx1"/>
              </a:buClr>
              <a:buFont typeface="Arial" panose="020B0604020202020204" pitchFamily="34" charset="0"/>
              <a:buChar char="•"/>
              <a:tabLst/>
              <a:defRPr sz="1600">
                <a:solidFill>
                  <a:schemeClr val="tx1"/>
                </a:solidFill>
                <a:latin typeface="Arial" panose="020B0604020202020204" pitchFamily="34" charset="0"/>
                <a:cs typeface="Arial" panose="020B0604020202020204" pitchFamily="34" charset="0"/>
              </a:defRPr>
            </a:lvl1pPr>
            <a:lvl2pPr marL="600938" indent="-294122">
              <a:spcAft>
                <a:spcPts val="300"/>
              </a:spcAft>
              <a:buClr>
                <a:schemeClr val="tx1"/>
              </a:buClr>
              <a:buFont typeface="System Font Regular"/>
              <a:buChar char="–"/>
              <a:tabLst/>
              <a:defRPr sz="1200">
                <a:solidFill>
                  <a:schemeClr val="tx1"/>
                </a:solidFill>
                <a:latin typeface="Arial" panose="020B0604020202020204" pitchFamily="34" charset="0"/>
                <a:cs typeface="Arial" panose="020B0604020202020204" pitchFamily="34" charset="0"/>
              </a:defRPr>
            </a:lvl2pPr>
            <a:lvl3pPr>
              <a:buClr>
                <a:schemeClr val="accent4"/>
              </a:buClr>
              <a:defRPr/>
            </a:lvl3pPr>
            <a:lvl4pPr>
              <a:buClr>
                <a:schemeClr val="accent4"/>
              </a:buClr>
              <a:defRPr/>
            </a:lvl4pPr>
            <a:lvl5pPr>
              <a:buClr>
                <a:schemeClr val="accent4"/>
              </a:buClr>
              <a:defRPr/>
            </a:lvl5pPr>
          </a:lstStyle>
          <a:p>
            <a:pPr lvl="0"/>
            <a:r>
              <a:rPr lang="en-GB"/>
              <a:t>Type text here</a:t>
            </a:r>
          </a:p>
          <a:p>
            <a:pPr lvl="1"/>
            <a:r>
              <a:rPr lang="en-GB"/>
              <a:t>Secondary text here</a:t>
            </a:r>
          </a:p>
        </p:txBody>
      </p:sp>
      <p:sp>
        <p:nvSpPr>
          <p:cNvPr id="4" name="Text Placeholder 11">
            <a:extLst>
              <a:ext uri="{FF2B5EF4-FFF2-40B4-BE49-F238E27FC236}">
                <a16:creationId xmlns:a16="http://schemas.microsoft.com/office/drawing/2014/main" id="{C7466984-A76E-5240-E679-CB8B2DD9C6DD}"/>
              </a:ext>
            </a:extLst>
          </p:cNvPr>
          <p:cNvSpPr>
            <a:spLocks noGrp="1"/>
          </p:cNvSpPr>
          <p:nvPr>
            <p:ph type="body" sz="quarter" idx="41" hasCustomPrompt="1"/>
          </p:nvPr>
        </p:nvSpPr>
        <p:spPr>
          <a:xfrm>
            <a:off x="6467476" y="4963985"/>
            <a:ext cx="5120640" cy="765842"/>
          </a:xfrm>
          <a:prstGeom prst="rect">
            <a:avLst/>
          </a:prstGeom>
        </p:spPr>
        <p:txBody>
          <a:bodyPr lIns="0"/>
          <a:lstStyle>
            <a:lvl1pPr marL="302586" indent="-302586">
              <a:spcAft>
                <a:spcPts val="300"/>
              </a:spcAft>
              <a:buClr>
                <a:schemeClr val="tx1"/>
              </a:buClr>
              <a:buFont typeface="Arial" panose="020B0604020202020204" pitchFamily="34" charset="0"/>
              <a:buChar char="•"/>
              <a:tabLst/>
              <a:defRPr sz="1600">
                <a:solidFill>
                  <a:schemeClr val="tx1"/>
                </a:solidFill>
                <a:latin typeface="Arial" panose="020B0604020202020204" pitchFamily="34" charset="0"/>
                <a:cs typeface="Arial" panose="020B0604020202020204" pitchFamily="34" charset="0"/>
              </a:defRPr>
            </a:lvl1pPr>
            <a:lvl2pPr marL="600938" indent="-294122">
              <a:spcAft>
                <a:spcPts val="300"/>
              </a:spcAft>
              <a:buClr>
                <a:schemeClr val="tx1"/>
              </a:buClr>
              <a:buFont typeface="System Font Regular"/>
              <a:buChar char="–"/>
              <a:tabLst/>
              <a:defRPr sz="1200">
                <a:solidFill>
                  <a:schemeClr val="tx1"/>
                </a:solidFill>
                <a:latin typeface="Arial" panose="020B0604020202020204" pitchFamily="34" charset="0"/>
                <a:cs typeface="Arial" panose="020B0604020202020204" pitchFamily="34" charset="0"/>
              </a:defRPr>
            </a:lvl2pPr>
            <a:lvl3pPr>
              <a:buClr>
                <a:schemeClr val="accent4"/>
              </a:buClr>
              <a:defRPr/>
            </a:lvl3pPr>
            <a:lvl4pPr>
              <a:buClr>
                <a:schemeClr val="accent4"/>
              </a:buClr>
              <a:defRPr/>
            </a:lvl4pPr>
            <a:lvl5pPr>
              <a:buClr>
                <a:schemeClr val="accent4"/>
              </a:buClr>
              <a:defRPr/>
            </a:lvl5pPr>
          </a:lstStyle>
          <a:p>
            <a:pPr lvl="0"/>
            <a:r>
              <a:rPr lang="en-GB"/>
              <a:t>Type text here</a:t>
            </a:r>
          </a:p>
          <a:p>
            <a:pPr lvl="1"/>
            <a:r>
              <a:rPr lang="en-GB"/>
              <a:t>Secondary text here</a:t>
            </a:r>
          </a:p>
        </p:txBody>
      </p:sp>
      <p:sp>
        <p:nvSpPr>
          <p:cNvPr id="5" name="TextBox 4">
            <a:extLst>
              <a:ext uri="{FF2B5EF4-FFF2-40B4-BE49-F238E27FC236}">
                <a16:creationId xmlns:a16="http://schemas.microsoft.com/office/drawing/2014/main" id="{1A3DFBEA-8E26-FC27-6B37-7B6A0632ACB2}"/>
              </a:ext>
            </a:extLst>
          </p:cNvPr>
          <p:cNvSpPr txBox="1"/>
          <p:nvPr userDrawn="1"/>
        </p:nvSpPr>
        <p:spPr>
          <a:xfrm>
            <a:off x="622422" y="6425225"/>
            <a:ext cx="2621598" cy="184666"/>
          </a:xfrm>
          <a:prstGeom prst="rect">
            <a:avLst/>
          </a:prstGeom>
          <a:noFill/>
        </p:spPr>
        <p:txBody>
          <a:bodyPr wrap="square" lIns="0" tIns="0" rIns="0" bIns="0" rtlCol="0" anchor="ctr">
            <a:noAutofit/>
          </a:bodyPr>
          <a:lstStyle/>
          <a:p>
            <a:r>
              <a:rPr lang="en-IE" sz="900">
                <a:solidFill>
                  <a:schemeClr val="bg1"/>
                </a:solidFill>
                <a:latin typeface="Arial" panose="020B0604020202020204" pitchFamily="34" charset="0"/>
                <a:cs typeface="Arial" panose="020B0604020202020204" pitchFamily="34" charset="0"/>
              </a:rPr>
              <a:t>Paper  |  Packaging  |  Solutions</a:t>
            </a:r>
          </a:p>
        </p:txBody>
      </p:sp>
      <p:sp>
        <p:nvSpPr>
          <p:cNvPr id="6" name="Text Placeholder 3">
            <a:extLst>
              <a:ext uri="{FF2B5EF4-FFF2-40B4-BE49-F238E27FC236}">
                <a16:creationId xmlns:a16="http://schemas.microsoft.com/office/drawing/2014/main" id="{D98FD1DF-6A42-3861-6D57-18654FCF6495}"/>
              </a:ext>
            </a:extLst>
          </p:cNvPr>
          <p:cNvSpPr txBox="1">
            <a:spLocks/>
          </p:cNvSpPr>
          <p:nvPr userDrawn="1"/>
        </p:nvSpPr>
        <p:spPr>
          <a:xfrm>
            <a:off x="2114" y="6403258"/>
            <a:ext cx="457200" cy="228600"/>
          </a:xfrm>
          <a:prstGeom prst="rect">
            <a:avLst/>
          </a:prstGeom>
        </p:spPr>
        <p:txBody>
          <a:bodyPr rIns="0" anchor="ctr"/>
          <a:lstStyle>
            <a:lvl1pPr marL="0" indent="0" algn="r" defTabSz="914103" rtl="0" eaLnBrk="1" latinLnBrk="0" hangingPunct="1">
              <a:lnSpc>
                <a:spcPct val="100000"/>
              </a:lnSpc>
              <a:spcBef>
                <a:spcPts val="800"/>
              </a:spcBef>
              <a:spcAft>
                <a:spcPts val="0"/>
              </a:spcAft>
              <a:buFont typeface="Arial" panose="020B0604020202020204" pitchFamily="34" charset="0"/>
              <a:buNone/>
              <a:tabLst/>
              <a:defRPr sz="900" kern="1200">
                <a:solidFill>
                  <a:schemeClr val="tx1"/>
                </a:solidFill>
                <a:latin typeface="Arial" panose="020B0604020202020204" pitchFamily="34" charset="0"/>
                <a:ea typeface="+mn-ea"/>
                <a:cs typeface="Arial" panose="020B0604020202020204" pitchFamily="34" charset="0"/>
              </a:defRPr>
            </a:lvl1pPr>
            <a:lvl2pPr marL="717317" indent="-243338" algn="l" defTabSz="914103" rtl="0" eaLnBrk="1" latinLnBrk="0" hangingPunct="1">
              <a:lnSpc>
                <a:spcPct val="100000"/>
              </a:lnSpc>
              <a:spcBef>
                <a:spcPts val="400"/>
              </a:spcBef>
              <a:spcAft>
                <a:spcPts val="400"/>
              </a:spcAft>
              <a:buFont typeface="System Font Regular"/>
              <a:buChar char="–"/>
              <a:tabLst/>
              <a:defRPr sz="1599" kern="1200">
                <a:solidFill>
                  <a:schemeClr val="tx1"/>
                </a:solidFill>
                <a:latin typeface="Arial" panose="020B0604020202020204" pitchFamily="34" charset="0"/>
                <a:ea typeface="+mn-ea"/>
                <a:cs typeface="Arial" panose="020B0604020202020204" pitchFamily="34" charset="0"/>
              </a:defRPr>
            </a:lvl2pPr>
            <a:lvl3pPr marL="914103" indent="0" algn="l" defTabSz="914103" rtl="0" eaLnBrk="1" latinLnBrk="0" hangingPunct="1">
              <a:lnSpc>
                <a:spcPct val="90000"/>
              </a:lnSpc>
              <a:spcBef>
                <a:spcPts val="500"/>
              </a:spcBef>
              <a:buFont typeface="Arial" panose="020B0604020202020204" pitchFamily="34" charset="0"/>
              <a:buNone/>
              <a:defRPr sz="1999" kern="1200">
                <a:solidFill>
                  <a:schemeClr val="tx1"/>
                </a:solidFill>
                <a:latin typeface="+mn-lt"/>
                <a:ea typeface="+mn-ea"/>
                <a:cs typeface="+mn-cs"/>
              </a:defRPr>
            </a:lvl3pPr>
            <a:lvl4pPr marL="1371154"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4pPr>
            <a:lvl5pPr marL="1828206"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5pPr>
            <a:lvl6pPr marL="2513783"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834"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886"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4937"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fld id="{84269178-A424-48E9-A08C-B4F7DE2E393E}" type="slidenum">
              <a:rPr lang="en-US" sz="900" smtClean="0">
                <a:solidFill>
                  <a:schemeClr val="bg1"/>
                </a:solidFill>
                <a:latin typeface="Arial" panose="020B0604020202020204" pitchFamily="34" charset="0"/>
                <a:cs typeface="Arial" panose="020B0604020202020204" pitchFamily="34" charset="0"/>
              </a:rPr>
              <a:pPr/>
              <a:t>‹#›</a:t>
            </a:fld>
            <a:endParaRPr lang="en-US" sz="9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31166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 Point icon - Image top">
    <p:bg>
      <p:bgPr>
        <a:solidFill>
          <a:schemeClr val="bg1"/>
        </a:solidFill>
        <a:effectLst/>
      </p:bgPr>
    </p:bg>
    <p:spTree>
      <p:nvGrpSpPr>
        <p:cNvPr id="1" name=""/>
        <p:cNvGrpSpPr/>
        <p:nvPr/>
      </p:nvGrpSpPr>
      <p:grpSpPr>
        <a:xfrm>
          <a:off x="0" y="0"/>
          <a:ext cx="0" cy="0"/>
          <a:chOff x="0" y="0"/>
          <a:chExt cx="0" cy="0"/>
        </a:xfrm>
      </p:grpSpPr>
      <p:sp>
        <p:nvSpPr>
          <p:cNvPr id="60" name="Picture Placeholder 19">
            <a:extLst>
              <a:ext uri="{FF2B5EF4-FFF2-40B4-BE49-F238E27FC236}">
                <a16:creationId xmlns:a16="http://schemas.microsoft.com/office/drawing/2014/main" id="{CFEF96AD-6659-5F71-2685-6D3552FD68E3}"/>
              </a:ext>
            </a:extLst>
          </p:cNvPr>
          <p:cNvSpPr>
            <a:spLocks noGrp="1"/>
          </p:cNvSpPr>
          <p:nvPr>
            <p:ph type="pic" sz="quarter" idx="29" hasCustomPrompt="1"/>
          </p:nvPr>
        </p:nvSpPr>
        <p:spPr>
          <a:xfrm>
            <a:off x="-1" y="0"/>
            <a:ext cx="12192000" cy="3027535"/>
          </a:xfrm>
          <a:prstGeom prst="rect">
            <a:avLst/>
          </a:prstGeom>
          <a:solidFill>
            <a:schemeClr val="bg1">
              <a:lumMod val="95000"/>
            </a:schemeClr>
          </a:solidFill>
          <a:ln>
            <a:noFill/>
          </a:ln>
        </p:spPr>
        <p:txBody>
          <a:bodyPr rIns="792000" anchor="ctr" anchorCtr="0"/>
          <a:lstStyle>
            <a:lvl1pPr marL="0" indent="0" algn="r">
              <a:buNone/>
              <a:defRPr sz="1866">
                <a:solidFill>
                  <a:schemeClr val="bg1"/>
                </a:solidFill>
                <a:latin typeface="Arial" panose="020B0604020202020204" pitchFamily="34" charset="0"/>
                <a:cs typeface="Arial" panose="020B0604020202020204" pitchFamily="34" charset="0"/>
              </a:defRPr>
            </a:lvl1pPr>
          </a:lstStyle>
          <a:p>
            <a:r>
              <a:rPr lang="en-GB"/>
              <a:t>Insert an image into this box</a:t>
            </a:r>
          </a:p>
        </p:txBody>
      </p:sp>
      <p:sp>
        <p:nvSpPr>
          <p:cNvPr id="65" name="Text Placeholder 10">
            <a:extLst>
              <a:ext uri="{FF2B5EF4-FFF2-40B4-BE49-F238E27FC236}">
                <a16:creationId xmlns:a16="http://schemas.microsoft.com/office/drawing/2014/main" id="{1AC13D1B-D5F0-8921-0F20-42DC20EC1ED5}"/>
              </a:ext>
            </a:extLst>
          </p:cNvPr>
          <p:cNvSpPr>
            <a:spLocks noGrp="1"/>
          </p:cNvSpPr>
          <p:nvPr>
            <p:ph type="body" sz="quarter" idx="18" hasCustomPrompt="1"/>
          </p:nvPr>
        </p:nvSpPr>
        <p:spPr>
          <a:xfrm>
            <a:off x="1098309" y="2238200"/>
            <a:ext cx="1589017" cy="1588495"/>
          </a:xfrm>
          <a:prstGeom prst="ellipse">
            <a:avLst/>
          </a:prstGeom>
          <a:solidFill>
            <a:schemeClr val="tx2"/>
          </a:solidFill>
          <a:ln>
            <a:noFill/>
          </a:ln>
        </p:spPr>
        <p:txBody>
          <a:bodyPr/>
          <a:lstStyle>
            <a:lvl1pPr marL="0" indent="0">
              <a:buNone/>
              <a:defRPr>
                <a:latin typeface="Arial" panose="020B0604020202020204" pitchFamily="34" charset="0"/>
                <a:cs typeface="Arial" panose="020B0604020202020204" pitchFamily="34" charset="0"/>
              </a:defRPr>
            </a:lvl1pPr>
          </a:lstStyle>
          <a:p>
            <a:pPr lvl="0"/>
            <a:r>
              <a:rPr lang="en-GB"/>
              <a:t> </a:t>
            </a:r>
          </a:p>
        </p:txBody>
      </p:sp>
      <p:sp>
        <p:nvSpPr>
          <p:cNvPr id="67" name="Text Placeholder 10">
            <a:extLst>
              <a:ext uri="{FF2B5EF4-FFF2-40B4-BE49-F238E27FC236}">
                <a16:creationId xmlns:a16="http://schemas.microsoft.com/office/drawing/2014/main" id="{BB1047B2-F4B6-BF4F-AB00-C6A3123AD015}"/>
              </a:ext>
            </a:extLst>
          </p:cNvPr>
          <p:cNvSpPr>
            <a:spLocks noGrp="1"/>
          </p:cNvSpPr>
          <p:nvPr>
            <p:ph type="body" sz="quarter" idx="31" hasCustomPrompt="1"/>
          </p:nvPr>
        </p:nvSpPr>
        <p:spPr>
          <a:xfrm>
            <a:off x="3904592" y="2238200"/>
            <a:ext cx="1589017" cy="1588495"/>
          </a:xfrm>
          <a:prstGeom prst="ellipse">
            <a:avLst/>
          </a:prstGeom>
          <a:solidFill>
            <a:schemeClr val="accent2"/>
          </a:solidFill>
          <a:ln>
            <a:noFill/>
          </a:ln>
        </p:spPr>
        <p:txBody>
          <a:bodyPr/>
          <a:lstStyle>
            <a:lvl1pPr marL="0" indent="0">
              <a:buNone/>
              <a:defRPr>
                <a:latin typeface="Arial" panose="020B0604020202020204" pitchFamily="34" charset="0"/>
                <a:cs typeface="Arial" panose="020B0604020202020204" pitchFamily="34" charset="0"/>
              </a:defRPr>
            </a:lvl1pPr>
          </a:lstStyle>
          <a:p>
            <a:pPr lvl="0"/>
            <a:r>
              <a:rPr lang="en-GB"/>
              <a:t> </a:t>
            </a:r>
          </a:p>
        </p:txBody>
      </p:sp>
      <p:sp>
        <p:nvSpPr>
          <p:cNvPr id="68" name="Text Placeholder 10">
            <a:extLst>
              <a:ext uri="{FF2B5EF4-FFF2-40B4-BE49-F238E27FC236}">
                <a16:creationId xmlns:a16="http://schemas.microsoft.com/office/drawing/2014/main" id="{9F8750E4-ED48-6C87-F57F-54AAA5026CFD}"/>
              </a:ext>
            </a:extLst>
          </p:cNvPr>
          <p:cNvSpPr>
            <a:spLocks noGrp="1"/>
          </p:cNvSpPr>
          <p:nvPr>
            <p:ph type="body" sz="quarter" idx="32" hasCustomPrompt="1"/>
          </p:nvPr>
        </p:nvSpPr>
        <p:spPr>
          <a:xfrm>
            <a:off x="6710875" y="2238200"/>
            <a:ext cx="1589017" cy="1588495"/>
          </a:xfrm>
          <a:prstGeom prst="ellipse">
            <a:avLst/>
          </a:prstGeom>
          <a:solidFill>
            <a:schemeClr val="accent4"/>
          </a:solidFill>
          <a:ln>
            <a:noFill/>
          </a:ln>
        </p:spPr>
        <p:txBody>
          <a:bodyPr/>
          <a:lstStyle>
            <a:lvl1pPr marL="0" indent="0">
              <a:buNone/>
              <a:defRPr>
                <a:latin typeface="Arial" panose="020B0604020202020204" pitchFamily="34" charset="0"/>
                <a:cs typeface="Arial" panose="020B0604020202020204" pitchFamily="34" charset="0"/>
              </a:defRPr>
            </a:lvl1pPr>
          </a:lstStyle>
          <a:p>
            <a:pPr lvl="0"/>
            <a:r>
              <a:rPr lang="en-GB"/>
              <a:t> </a:t>
            </a:r>
          </a:p>
        </p:txBody>
      </p:sp>
      <p:sp>
        <p:nvSpPr>
          <p:cNvPr id="69" name="Text Placeholder 10">
            <a:extLst>
              <a:ext uri="{FF2B5EF4-FFF2-40B4-BE49-F238E27FC236}">
                <a16:creationId xmlns:a16="http://schemas.microsoft.com/office/drawing/2014/main" id="{E6A39A8D-68A0-A6F4-AEA2-949D4B4B00F5}"/>
              </a:ext>
            </a:extLst>
          </p:cNvPr>
          <p:cNvSpPr>
            <a:spLocks noGrp="1"/>
          </p:cNvSpPr>
          <p:nvPr>
            <p:ph type="body" sz="quarter" idx="33" hasCustomPrompt="1"/>
          </p:nvPr>
        </p:nvSpPr>
        <p:spPr>
          <a:xfrm>
            <a:off x="9517157" y="2238200"/>
            <a:ext cx="1589017" cy="1588495"/>
          </a:xfrm>
          <a:prstGeom prst="ellipse">
            <a:avLst/>
          </a:prstGeom>
          <a:solidFill>
            <a:schemeClr val="accent6"/>
          </a:solidFill>
          <a:ln>
            <a:noFill/>
          </a:ln>
        </p:spPr>
        <p:txBody>
          <a:bodyPr/>
          <a:lstStyle>
            <a:lvl1pPr marL="0" indent="0">
              <a:buNone/>
              <a:defRPr>
                <a:latin typeface="Arial" panose="020B0604020202020204" pitchFamily="34" charset="0"/>
                <a:cs typeface="Arial" panose="020B0604020202020204" pitchFamily="34" charset="0"/>
              </a:defRPr>
            </a:lvl1pPr>
          </a:lstStyle>
          <a:p>
            <a:pPr lvl="0"/>
            <a:r>
              <a:rPr lang="en-GB"/>
              <a:t> </a:t>
            </a:r>
          </a:p>
        </p:txBody>
      </p:sp>
      <p:sp>
        <p:nvSpPr>
          <p:cNvPr id="15" name="Text Placeholder 11">
            <a:extLst>
              <a:ext uri="{FF2B5EF4-FFF2-40B4-BE49-F238E27FC236}">
                <a16:creationId xmlns:a16="http://schemas.microsoft.com/office/drawing/2014/main" id="{C15023C2-E50C-F363-C0BF-B327DBC27AE8}"/>
              </a:ext>
            </a:extLst>
          </p:cNvPr>
          <p:cNvSpPr>
            <a:spLocks noGrp="1"/>
          </p:cNvSpPr>
          <p:nvPr>
            <p:ph type="body" sz="quarter" idx="16" hasCustomPrompt="1"/>
          </p:nvPr>
        </p:nvSpPr>
        <p:spPr>
          <a:xfrm>
            <a:off x="619187" y="4180107"/>
            <a:ext cx="2547260" cy="1497222"/>
          </a:xfrm>
          <a:prstGeom prst="rect">
            <a:avLst/>
          </a:prstGeom>
        </p:spPr>
        <p:txBody>
          <a:bodyPr lIns="0"/>
          <a:lstStyle>
            <a:lvl1pPr marL="0" indent="0" algn="ctr">
              <a:lnSpc>
                <a:spcPct val="100000"/>
              </a:lnSpc>
              <a:buClr>
                <a:schemeClr val="accent4"/>
              </a:buClr>
              <a:buFont typeface="Arial" panose="020B0604020202020204" pitchFamily="34" charset="0"/>
              <a:buNone/>
              <a:tabLst/>
              <a:defRPr sz="1600" b="0">
                <a:solidFill>
                  <a:schemeClr val="tx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a:p>
            <a:pPr lvl="0"/>
            <a:endParaRPr lang="en-GB"/>
          </a:p>
        </p:txBody>
      </p:sp>
      <p:sp>
        <p:nvSpPr>
          <p:cNvPr id="36" name="Picture Placeholder 18">
            <a:extLst>
              <a:ext uri="{FF2B5EF4-FFF2-40B4-BE49-F238E27FC236}">
                <a16:creationId xmlns:a16="http://schemas.microsoft.com/office/drawing/2014/main" id="{02B6AA48-3FBD-C354-848A-A4A71F3EE33E}"/>
              </a:ext>
            </a:extLst>
          </p:cNvPr>
          <p:cNvSpPr>
            <a:spLocks noGrp="1"/>
          </p:cNvSpPr>
          <p:nvPr>
            <p:ph type="pic" sz="quarter" idx="21" hasCustomPrompt="1"/>
          </p:nvPr>
        </p:nvSpPr>
        <p:spPr>
          <a:xfrm>
            <a:off x="1487217" y="2623011"/>
            <a:ext cx="811200" cy="809044"/>
          </a:xfrm>
          <a:prstGeom prst="rect">
            <a:avLst/>
          </a:prstGeom>
          <a:ln>
            <a:noFill/>
          </a:ln>
        </p:spPr>
        <p:txBody>
          <a:bodyPr anchor="ctr" anchorCtr="0"/>
          <a:lstStyle>
            <a:lvl1pPr marL="0" indent="0" algn="ctr">
              <a:buNone/>
              <a:defRPr sz="1466">
                <a:solidFill>
                  <a:schemeClr val="bg1"/>
                </a:solidFill>
                <a:latin typeface="Arial" panose="020B0604020202020204" pitchFamily="34" charset="0"/>
                <a:cs typeface="Arial" panose="020B0604020202020204" pitchFamily="34" charset="0"/>
              </a:defRPr>
            </a:lvl1pPr>
          </a:lstStyle>
          <a:p>
            <a:r>
              <a:rPr lang="en-GB"/>
              <a:t>Insert Icon here</a:t>
            </a:r>
          </a:p>
        </p:txBody>
      </p:sp>
      <p:sp>
        <p:nvSpPr>
          <p:cNvPr id="31" name="Picture Placeholder 18">
            <a:extLst>
              <a:ext uri="{FF2B5EF4-FFF2-40B4-BE49-F238E27FC236}">
                <a16:creationId xmlns:a16="http://schemas.microsoft.com/office/drawing/2014/main" id="{26AF0896-9DC1-6A8C-39AF-9628B23506B2}"/>
              </a:ext>
            </a:extLst>
          </p:cNvPr>
          <p:cNvSpPr>
            <a:spLocks noGrp="1"/>
          </p:cNvSpPr>
          <p:nvPr>
            <p:ph type="pic" sz="quarter" idx="23" hasCustomPrompt="1"/>
          </p:nvPr>
        </p:nvSpPr>
        <p:spPr>
          <a:xfrm>
            <a:off x="4293500" y="2623011"/>
            <a:ext cx="811200" cy="809044"/>
          </a:xfrm>
          <a:prstGeom prst="rect">
            <a:avLst/>
          </a:prstGeom>
          <a:ln>
            <a:noFill/>
          </a:ln>
        </p:spPr>
        <p:txBody>
          <a:bodyPr anchor="ctr" anchorCtr="0"/>
          <a:lstStyle>
            <a:lvl1pPr marL="0" indent="0" algn="ctr">
              <a:buNone/>
              <a:defRPr sz="1466">
                <a:solidFill>
                  <a:schemeClr val="bg1"/>
                </a:solidFill>
                <a:latin typeface="Arial" panose="020B0604020202020204" pitchFamily="34" charset="0"/>
                <a:cs typeface="Arial" panose="020B0604020202020204" pitchFamily="34" charset="0"/>
              </a:defRPr>
            </a:lvl1pPr>
          </a:lstStyle>
          <a:p>
            <a:r>
              <a:rPr lang="en-GB"/>
              <a:t>Insert Icon here</a:t>
            </a:r>
          </a:p>
        </p:txBody>
      </p:sp>
      <p:sp>
        <p:nvSpPr>
          <p:cNvPr id="54" name="Picture Placeholder 18">
            <a:extLst>
              <a:ext uri="{FF2B5EF4-FFF2-40B4-BE49-F238E27FC236}">
                <a16:creationId xmlns:a16="http://schemas.microsoft.com/office/drawing/2014/main" id="{D8E3396D-4ACD-A87E-679F-9273A392BE5C}"/>
              </a:ext>
            </a:extLst>
          </p:cNvPr>
          <p:cNvSpPr>
            <a:spLocks noGrp="1"/>
          </p:cNvSpPr>
          <p:nvPr>
            <p:ph type="pic" sz="quarter" idx="24" hasCustomPrompt="1"/>
          </p:nvPr>
        </p:nvSpPr>
        <p:spPr>
          <a:xfrm>
            <a:off x="7099783" y="2623011"/>
            <a:ext cx="811200" cy="809044"/>
          </a:xfrm>
          <a:prstGeom prst="rect">
            <a:avLst/>
          </a:prstGeom>
          <a:ln>
            <a:noFill/>
          </a:ln>
        </p:spPr>
        <p:txBody>
          <a:bodyPr anchor="ctr" anchorCtr="0"/>
          <a:lstStyle>
            <a:lvl1pPr marL="0" indent="0" algn="ctr">
              <a:buNone/>
              <a:defRPr sz="1466">
                <a:solidFill>
                  <a:schemeClr val="bg1"/>
                </a:solidFill>
                <a:latin typeface="Arial" panose="020B0604020202020204" pitchFamily="34" charset="0"/>
                <a:cs typeface="Arial" panose="020B0604020202020204" pitchFamily="34" charset="0"/>
              </a:defRPr>
            </a:lvl1pPr>
          </a:lstStyle>
          <a:p>
            <a:r>
              <a:rPr lang="en-GB"/>
              <a:t>Insert Icon here</a:t>
            </a:r>
          </a:p>
        </p:txBody>
      </p:sp>
      <p:sp>
        <p:nvSpPr>
          <p:cNvPr id="56" name="Picture Placeholder 18">
            <a:extLst>
              <a:ext uri="{FF2B5EF4-FFF2-40B4-BE49-F238E27FC236}">
                <a16:creationId xmlns:a16="http://schemas.microsoft.com/office/drawing/2014/main" id="{A9B4C853-9C2E-BDF5-E45D-6AE831D0FA1C}"/>
              </a:ext>
            </a:extLst>
          </p:cNvPr>
          <p:cNvSpPr>
            <a:spLocks noGrp="1"/>
          </p:cNvSpPr>
          <p:nvPr>
            <p:ph type="pic" sz="quarter" idx="25" hasCustomPrompt="1"/>
          </p:nvPr>
        </p:nvSpPr>
        <p:spPr>
          <a:xfrm>
            <a:off x="9906065" y="2623011"/>
            <a:ext cx="811200" cy="809044"/>
          </a:xfrm>
          <a:prstGeom prst="rect">
            <a:avLst/>
          </a:prstGeom>
          <a:ln>
            <a:noFill/>
          </a:ln>
        </p:spPr>
        <p:txBody>
          <a:bodyPr anchor="ctr" anchorCtr="0"/>
          <a:lstStyle>
            <a:lvl1pPr marL="0" indent="0" algn="ctr">
              <a:buNone/>
              <a:defRPr sz="1466">
                <a:solidFill>
                  <a:schemeClr val="bg1"/>
                </a:solidFill>
                <a:latin typeface="Arial" panose="020B0604020202020204" pitchFamily="34" charset="0"/>
                <a:cs typeface="Arial" panose="020B0604020202020204" pitchFamily="34" charset="0"/>
              </a:defRPr>
            </a:lvl1pPr>
          </a:lstStyle>
          <a:p>
            <a:r>
              <a:rPr lang="en-GB"/>
              <a:t>Insert Icon here</a:t>
            </a:r>
          </a:p>
        </p:txBody>
      </p:sp>
      <p:sp>
        <p:nvSpPr>
          <p:cNvPr id="57" name="Text Placeholder 11">
            <a:extLst>
              <a:ext uri="{FF2B5EF4-FFF2-40B4-BE49-F238E27FC236}">
                <a16:creationId xmlns:a16="http://schemas.microsoft.com/office/drawing/2014/main" id="{6D0ABF0E-38C0-F16A-CDA5-959FB4CA3A5A}"/>
              </a:ext>
            </a:extLst>
          </p:cNvPr>
          <p:cNvSpPr>
            <a:spLocks noGrp="1"/>
          </p:cNvSpPr>
          <p:nvPr>
            <p:ph type="body" sz="quarter" idx="26" hasCustomPrompt="1"/>
          </p:nvPr>
        </p:nvSpPr>
        <p:spPr>
          <a:xfrm>
            <a:off x="3425470" y="4180107"/>
            <a:ext cx="2547260" cy="1497222"/>
          </a:xfrm>
          <a:prstGeom prst="rect">
            <a:avLst/>
          </a:prstGeom>
        </p:spPr>
        <p:txBody>
          <a:bodyPr lIns="0"/>
          <a:lstStyle>
            <a:lvl1pPr marL="0" indent="0" algn="ctr">
              <a:lnSpc>
                <a:spcPct val="100000"/>
              </a:lnSpc>
              <a:buClr>
                <a:schemeClr val="accent4"/>
              </a:buClr>
              <a:buFont typeface="Arial" panose="020B0604020202020204" pitchFamily="34" charset="0"/>
              <a:buNone/>
              <a:tabLst/>
              <a:defRPr sz="1600" b="0">
                <a:solidFill>
                  <a:schemeClr val="tx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a:p>
            <a:pPr lvl="0"/>
            <a:endParaRPr lang="en-GB"/>
          </a:p>
        </p:txBody>
      </p:sp>
      <p:sp>
        <p:nvSpPr>
          <p:cNvPr id="58" name="Text Placeholder 11">
            <a:extLst>
              <a:ext uri="{FF2B5EF4-FFF2-40B4-BE49-F238E27FC236}">
                <a16:creationId xmlns:a16="http://schemas.microsoft.com/office/drawing/2014/main" id="{EC0F489B-EB27-9766-2EB1-D0E1B1F7E286}"/>
              </a:ext>
            </a:extLst>
          </p:cNvPr>
          <p:cNvSpPr>
            <a:spLocks noGrp="1"/>
          </p:cNvSpPr>
          <p:nvPr>
            <p:ph type="body" sz="quarter" idx="27" hasCustomPrompt="1"/>
          </p:nvPr>
        </p:nvSpPr>
        <p:spPr>
          <a:xfrm>
            <a:off x="6231753" y="4180107"/>
            <a:ext cx="2547260" cy="1497222"/>
          </a:xfrm>
          <a:prstGeom prst="rect">
            <a:avLst/>
          </a:prstGeom>
        </p:spPr>
        <p:txBody>
          <a:bodyPr lIns="0"/>
          <a:lstStyle>
            <a:lvl1pPr marL="0" indent="0" algn="ctr">
              <a:lnSpc>
                <a:spcPct val="100000"/>
              </a:lnSpc>
              <a:buClr>
                <a:schemeClr val="accent4"/>
              </a:buClr>
              <a:buFont typeface="Arial" panose="020B0604020202020204" pitchFamily="34" charset="0"/>
              <a:buNone/>
              <a:tabLst/>
              <a:defRPr sz="1600" b="0">
                <a:solidFill>
                  <a:schemeClr val="tx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a:p>
            <a:pPr lvl="0"/>
            <a:endParaRPr lang="en-GB"/>
          </a:p>
        </p:txBody>
      </p:sp>
      <p:sp>
        <p:nvSpPr>
          <p:cNvPr id="59" name="Text Placeholder 11">
            <a:extLst>
              <a:ext uri="{FF2B5EF4-FFF2-40B4-BE49-F238E27FC236}">
                <a16:creationId xmlns:a16="http://schemas.microsoft.com/office/drawing/2014/main" id="{CEF1CC63-B1E5-98D7-3DB3-E08688E3F7B1}"/>
              </a:ext>
            </a:extLst>
          </p:cNvPr>
          <p:cNvSpPr>
            <a:spLocks noGrp="1"/>
          </p:cNvSpPr>
          <p:nvPr>
            <p:ph type="body" sz="quarter" idx="28" hasCustomPrompt="1"/>
          </p:nvPr>
        </p:nvSpPr>
        <p:spPr>
          <a:xfrm>
            <a:off x="9038035" y="4180107"/>
            <a:ext cx="2547260" cy="1497222"/>
          </a:xfrm>
          <a:prstGeom prst="rect">
            <a:avLst/>
          </a:prstGeom>
        </p:spPr>
        <p:txBody>
          <a:bodyPr lIns="0"/>
          <a:lstStyle>
            <a:lvl1pPr marL="0" indent="0" algn="ctr">
              <a:lnSpc>
                <a:spcPct val="100000"/>
              </a:lnSpc>
              <a:buClr>
                <a:schemeClr val="accent4"/>
              </a:buClr>
              <a:buFont typeface="Arial" panose="020B0604020202020204" pitchFamily="34" charset="0"/>
              <a:buNone/>
              <a:tabLst/>
              <a:defRPr sz="1600" b="0">
                <a:solidFill>
                  <a:schemeClr val="tx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a:p>
            <a:pPr lvl="0"/>
            <a:endParaRPr lang="en-GB"/>
          </a:p>
        </p:txBody>
      </p:sp>
      <p:sp>
        <p:nvSpPr>
          <p:cNvPr id="4" name="Title 1">
            <a:extLst>
              <a:ext uri="{FF2B5EF4-FFF2-40B4-BE49-F238E27FC236}">
                <a16:creationId xmlns:a16="http://schemas.microsoft.com/office/drawing/2014/main" id="{04D08E0E-AEED-EA19-D957-86D70DADDE0D}"/>
              </a:ext>
            </a:extLst>
          </p:cNvPr>
          <p:cNvSpPr>
            <a:spLocks noGrp="1"/>
          </p:cNvSpPr>
          <p:nvPr>
            <p:ph type="title" hasCustomPrompt="1"/>
          </p:nvPr>
        </p:nvSpPr>
        <p:spPr>
          <a:xfrm>
            <a:off x="386361" y="349537"/>
            <a:ext cx="5586369" cy="548640"/>
          </a:xfrm>
        </p:spPr>
        <p:txBody>
          <a:bodyPr vert="horz" lIns="0" tIns="0" rIns="0" bIns="0" rtlCol="0" anchor="t" anchorCtr="0">
            <a:noAutofit/>
          </a:bodyPr>
          <a:lstStyle>
            <a:lvl1pPr>
              <a:defRPr lang="en-US" dirty="0">
                <a:solidFill>
                  <a:schemeClr val="bg1"/>
                </a:solidFill>
              </a:defRPr>
            </a:lvl1pPr>
          </a:lstStyle>
          <a:p>
            <a:pPr lvl="0"/>
            <a:r>
              <a:rPr lang="en-US"/>
              <a:t>Title goes here</a:t>
            </a:r>
          </a:p>
        </p:txBody>
      </p:sp>
      <p:sp>
        <p:nvSpPr>
          <p:cNvPr id="5" name="Text Placeholder 6">
            <a:extLst>
              <a:ext uri="{FF2B5EF4-FFF2-40B4-BE49-F238E27FC236}">
                <a16:creationId xmlns:a16="http://schemas.microsoft.com/office/drawing/2014/main" id="{CFF383AF-5AC4-6EC2-75AD-E407348BCAC4}"/>
              </a:ext>
            </a:extLst>
          </p:cNvPr>
          <p:cNvSpPr>
            <a:spLocks noGrp="1"/>
          </p:cNvSpPr>
          <p:nvPr>
            <p:ph type="body" sz="quarter" idx="49" hasCustomPrompt="1"/>
          </p:nvPr>
        </p:nvSpPr>
        <p:spPr>
          <a:xfrm>
            <a:off x="386361" y="932076"/>
            <a:ext cx="5587984" cy="439524"/>
          </a:xfrm>
          <a:prstGeom prst="rect">
            <a:avLst/>
          </a:prstGeom>
        </p:spPr>
        <p:txBody>
          <a:bodyPr/>
          <a:lstStyle>
            <a:lvl1pPr marL="0" indent="0">
              <a:buFontTx/>
              <a:buNone/>
              <a:defRPr>
                <a:solidFill>
                  <a:schemeClr val="bg1"/>
                </a:solidFill>
              </a:defRPr>
            </a:lvl1pPr>
          </a:lstStyle>
          <a:p>
            <a:pPr lvl="0"/>
            <a:r>
              <a:rPr lang="en-US"/>
              <a:t>Subtitle goes here</a:t>
            </a:r>
          </a:p>
        </p:txBody>
      </p:sp>
    </p:spTree>
    <p:extLst>
      <p:ext uri="{BB962C8B-B14F-4D97-AF65-F5344CB8AC3E}">
        <p14:creationId xmlns:p14="http://schemas.microsoft.com/office/powerpoint/2010/main" val="2897372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 Point column - White">
    <p:bg>
      <p:bgPr>
        <a:solidFill>
          <a:schemeClr val="bg1"/>
        </a:solidFill>
        <a:effectLst/>
      </p:bgPr>
    </p:bg>
    <p:spTree>
      <p:nvGrpSpPr>
        <p:cNvPr id="1" name=""/>
        <p:cNvGrpSpPr/>
        <p:nvPr/>
      </p:nvGrpSpPr>
      <p:grpSpPr>
        <a:xfrm>
          <a:off x="0" y="0"/>
          <a:ext cx="0" cy="0"/>
          <a:chOff x="0" y="0"/>
          <a:chExt cx="0" cy="0"/>
        </a:xfrm>
      </p:grpSpPr>
      <p:sp>
        <p:nvSpPr>
          <p:cNvPr id="4" name="Text Placeholder 11">
            <a:extLst>
              <a:ext uri="{FF2B5EF4-FFF2-40B4-BE49-F238E27FC236}">
                <a16:creationId xmlns:a16="http://schemas.microsoft.com/office/drawing/2014/main" id="{14E79274-9AC9-AAF0-59A9-54205A673520}"/>
              </a:ext>
            </a:extLst>
          </p:cNvPr>
          <p:cNvSpPr>
            <a:spLocks noGrp="1"/>
          </p:cNvSpPr>
          <p:nvPr>
            <p:ph type="body" sz="quarter" idx="23" hasCustomPrompt="1"/>
          </p:nvPr>
        </p:nvSpPr>
        <p:spPr>
          <a:xfrm>
            <a:off x="611235" y="1996729"/>
            <a:ext cx="2527909" cy="2494711"/>
          </a:xfrm>
          <a:prstGeom prst="rect">
            <a:avLst/>
          </a:prstGeom>
        </p:spPr>
        <p:txBody>
          <a:bodyPr lIns="91440" tIns="0" rIns="91440" bIns="91440"/>
          <a:lstStyle>
            <a:lvl1pPr marL="230188" indent="-230188">
              <a:buClr>
                <a:schemeClr val="tx1"/>
              </a:buClr>
              <a:buFont typeface="Arial" panose="020B0604020202020204" pitchFamily="34" charset="0"/>
              <a:buChar char="•"/>
              <a:tabLst/>
              <a:defRPr sz="1600">
                <a:solidFill>
                  <a:schemeClr val="tx1"/>
                </a:solidFill>
                <a:latin typeface="Arial" panose="020B0604020202020204" pitchFamily="34" charset="0"/>
                <a:cs typeface="Arial" panose="020B0604020202020204" pitchFamily="34" charset="0"/>
              </a:defRPr>
            </a:lvl1pPr>
            <a:lvl2pPr marL="461963" indent="-231775">
              <a:spcAft>
                <a:spcPts val="0"/>
              </a:spcAft>
              <a:buClr>
                <a:schemeClr val="tx1"/>
              </a:buClr>
              <a:buFont typeface="System Font Regular"/>
              <a:buChar char="–"/>
              <a:tabLst/>
              <a:defRPr sz="1200">
                <a:solidFill>
                  <a:schemeClr val="tx1"/>
                </a:solidFill>
                <a:latin typeface="Arial" panose="020B0604020202020204" pitchFamily="34" charset="0"/>
                <a:cs typeface="Arial" panose="020B0604020202020204" pitchFamily="34" charset="0"/>
              </a:defRPr>
            </a:lvl2pPr>
            <a:lvl3pPr>
              <a:buClr>
                <a:schemeClr val="accent4"/>
              </a:buClr>
              <a:defRPr/>
            </a:lvl3pPr>
            <a:lvl4pPr>
              <a:buClr>
                <a:schemeClr val="accent4"/>
              </a:buClr>
              <a:defRPr/>
            </a:lvl4pPr>
            <a:lvl5pPr>
              <a:buClr>
                <a:schemeClr val="accent4"/>
              </a:buClr>
              <a:defRPr/>
            </a:lvl5pPr>
          </a:lstStyle>
          <a:p>
            <a:pPr lvl="0"/>
            <a:r>
              <a:rPr lang="en-GB"/>
              <a:t>Type text here</a:t>
            </a:r>
          </a:p>
          <a:p>
            <a:pPr lvl="1"/>
            <a:r>
              <a:rPr lang="en-GB"/>
              <a:t>Secondary text here</a:t>
            </a:r>
          </a:p>
        </p:txBody>
      </p:sp>
      <p:sp>
        <p:nvSpPr>
          <p:cNvPr id="23" name="Text Placeholder 11">
            <a:extLst>
              <a:ext uri="{FF2B5EF4-FFF2-40B4-BE49-F238E27FC236}">
                <a16:creationId xmlns:a16="http://schemas.microsoft.com/office/drawing/2014/main" id="{0D31021C-8601-A979-6B28-62B992AE2F1F}"/>
              </a:ext>
            </a:extLst>
          </p:cNvPr>
          <p:cNvSpPr>
            <a:spLocks noGrp="1"/>
          </p:cNvSpPr>
          <p:nvPr>
            <p:ph type="body" sz="quarter" idx="21" hasCustomPrompt="1"/>
          </p:nvPr>
        </p:nvSpPr>
        <p:spPr>
          <a:xfrm>
            <a:off x="9046716" y="1600200"/>
            <a:ext cx="2538735" cy="365760"/>
          </a:xfrm>
          <a:prstGeom prst="rect">
            <a:avLst/>
          </a:prstGeom>
        </p:spPr>
        <p:txBody>
          <a:bodyPr lIns="91440"/>
          <a:lstStyle>
            <a:lvl1pPr marL="0" indent="0">
              <a:lnSpc>
                <a:spcPct val="90000"/>
              </a:lnSpc>
              <a:buClr>
                <a:schemeClr val="accent4"/>
              </a:buClr>
              <a:buFont typeface="Arial" panose="020B0604020202020204" pitchFamily="34" charset="0"/>
              <a:buNone/>
              <a:tabLst/>
              <a:defRPr sz="2000" b="1">
                <a:solidFill>
                  <a:schemeClr val="accent6"/>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12" name="Text Placeholder 11">
            <a:extLst>
              <a:ext uri="{FF2B5EF4-FFF2-40B4-BE49-F238E27FC236}">
                <a16:creationId xmlns:a16="http://schemas.microsoft.com/office/drawing/2014/main" id="{040862D2-161D-0B6B-7605-BDB7D7F72932}"/>
              </a:ext>
            </a:extLst>
          </p:cNvPr>
          <p:cNvSpPr>
            <a:spLocks noGrp="1"/>
          </p:cNvSpPr>
          <p:nvPr>
            <p:ph type="body" sz="quarter" idx="15" hasCustomPrompt="1"/>
          </p:nvPr>
        </p:nvSpPr>
        <p:spPr>
          <a:xfrm>
            <a:off x="611235" y="1600200"/>
            <a:ext cx="2538735" cy="365760"/>
          </a:xfrm>
          <a:prstGeom prst="rect">
            <a:avLst/>
          </a:prstGeom>
        </p:spPr>
        <p:txBody>
          <a:bodyPr lIns="91440"/>
          <a:lstStyle>
            <a:lvl1pPr marL="0" indent="0">
              <a:lnSpc>
                <a:spcPct val="90000"/>
              </a:lnSpc>
              <a:buClr>
                <a:schemeClr val="accent4"/>
              </a:buClr>
              <a:buFont typeface="Arial" panose="020B0604020202020204" pitchFamily="34" charset="0"/>
              <a:buNone/>
              <a:tabLst/>
              <a:defRPr sz="2000" b="1">
                <a:solidFill>
                  <a:schemeClr val="tx2"/>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cxnSp>
        <p:nvCxnSpPr>
          <p:cNvPr id="8" name="Straight Connector 7">
            <a:extLst>
              <a:ext uri="{FF2B5EF4-FFF2-40B4-BE49-F238E27FC236}">
                <a16:creationId xmlns:a16="http://schemas.microsoft.com/office/drawing/2014/main" id="{00700C18-F175-B85A-C0DF-B3C14CB0903B}"/>
              </a:ext>
            </a:extLst>
          </p:cNvPr>
          <p:cNvCxnSpPr>
            <a:cxnSpLocks/>
          </p:cNvCxnSpPr>
          <p:nvPr/>
        </p:nvCxnSpPr>
        <p:spPr>
          <a:xfrm rot="16200000">
            <a:off x="-835562" y="3044642"/>
            <a:ext cx="2893596"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3F6E5F7-4B67-76BA-C8D1-3EB283968A64}"/>
              </a:ext>
            </a:extLst>
          </p:cNvPr>
          <p:cNvCxnSpPr>
            <a:cxnSpLocks/>
          </p:cNvCxnSpPr>
          <p:nvPr/>
        </p:nvCxnSpPr>
        <p:spPr>
          <a:xfrm rot="16200000">
            <a:off x="1987090" y="3044642"/>
            <a:ext cx="289359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23A0635-45DF-5C73-0AFA-72CCA0D71161}"/>
              </a:ext>
            </a:extLst>
          </p:cNvPr>
          <p:cNvCxnSpPr>
            <a:cxnSpLocks/>
          </p:cNvCxnSpPr>
          <p:nvPr/>
        </p:nvCxnSpPr>
        <p:spPr>
          <a:xfrm rot="16200000">
            <a:off x="4798916" y="3044642"/>
            <a:ext cx="2893596"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2CF7881-4B28-3107-C9C4-92A63D85E1D6}"/>
              </a:ext>
            </a:extLst>
          </p:cNvPr>
          <p:cNvCxnSpPr>
            <a:cxnSpLocks/>
          </p:cNvCxnSpPr>
          <p:nvPr/>
        </p:nvCxnSpPr>
        <p:spPr>
          <a:xfrm rot="16200000">
            <a:off x="7599918" y="3044642"/>
            <a:ext cx="2893596"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9" name="Text Placeholder 11">
            <a:extLst>
              <a:ext uri="{FF2B5EF4-FFF2-40B4-BE49-F238E27FC236}">
                <a16:creationId xmlns:a16="http://schemas.microsoft.com/office/drawing/2014/main" id="{00519E3F-0369-F742-3F10-A44129ACF153}"/>
              </a:ext>
            </a:extLst>
          </p:cNvPr>
          <p:cNvSpPr>
            <a:spLocks noGrp="1"/>
          </p:cNvSpPr>
          <p:nvPr>
            <p:ph type="body" sz="quarter" idx="17" hasCustomPrompt="1"/>
          </p:nvPr>
        </p:nvSpPr>
        <p:spPr>
          <a:xfrm>
            <a:off x="3433887" y="1600200"/>
            <a:ext cx="2538735" cy="365760"/>
          </a:xfrm>
          <a:prstGeom prst="rect">
            <a:avLst/>
          </a:prstGeom>
        </p:spPr>
        <p:txBody>
          <a:bodyPr lIns="91440"/>
          <a:lstStyle>
            <a:lvl1pPr marL="0" indent="0">
              <a:lnSpc>
                <a:spcPct val="90000"/>
              </a:lnSpc>
              <a:buClr>
                <a:schemeClr val="accent4"/>
              </a:buClr>
              <a:buFont typeface="Arial" panose="020B0604020202020204" pitchFamily="34" charset="0"/>
              <a:buNone/>
              <a:tabLst/>
              <a:defRPr sz="2000" b="1">
                <a:solidFill>
                  <a:schemeClr val="accent2"/>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21" name="Text Placeholder 11">
            <a:extLst>
              <a:ext uri="{FF2B5EF4-FFF2-40B4-BE49-F238E27FC236}">
                <a16:creationId xmlns:a16="http://schemas.microsoft.com/office/drawing/2014/main" id="{6736E0D2-AD65-243A-1BA2-C59A1175C4BF}"/>
              </a:ext>
            </a:extLst>
          </p:cNvPr>
          <p:cNvSpPr>
            <a:spLocks noGrp="1"/>
          </p:cNvSpPr>
          <p:nvPr>
            <p:ph type="body" sz="quarter" idx="19" hasCustomPrompt="1"/>
          </p:nvPr>
        </p:nvSpPr>
        <p:spPr>
          <a:xfrm>
            <a:off x="6245714" y="1600200"/>
            <a:ext cx="2538735" cy="365760"/>
          </a:xfrm>
          <a:prstGeom prst="rect">
            <a:avLst/>
          </a:prstGeom>
        </p:spPr>
        <p:txBody>
          <a:bodyPr lIns="91440"/>
          <a:lstStyle>
            <a:lvl1pPr marL="0" indent="0">
              <a:lnSpc>
                <a:spcPct val="90000"/>
              </a:lnSpc>
              <a:buClr>
                <a:schemeClr val="accent4"/>
              </a:buClr>
              <a:buFont typeface="Arial" panose="020B0604020202020204" pitchFamily="34" charset="0"/>
              <a:buNone/>
              <a:tabLst/>
              <a:defRPr sz="2000" b="1">
                <a:solidFill>
                  <a:schemeClr val="accent4"/>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6" name="Text Placeholder 11">
            <a:extLst>
              <a:ext uri="{FF2B5EF4-FFF2-40B4-BE49-F238E27FC236}">
                <a16:creationId xmlns:a16="http://schemas.microsoft.com/office/drawing/2014/main" id="{9C8A8949-DAE3-FE64-2E50-762317867896}"/>
              </a:ext>
            </a:extLst>
          </p:cNvPr>
          <p:cNvSpPr>
            <a:spLocks noGrp="1"/>
          </p:cNvSpPr>
          <p:nvPr>
            <p:ph type="body" sz="quarter" idx="24" hasCustomPrompt="1"/>
          </p:nvPr>
        </p:nvSpPr>
        <p:spPr>
          <a:xfrm>
            <a:off x="3433887" y="1996729"/>
            <a:ext cx="2527909" cy="2494711"/>
          </a:xfrm>
          <a:prstGeom prst="rect">
            <a:avLst/>
          </a:prstGeom>
        </p:spPr>
        <p:txBody>
          <a:bodyPr lIns="91440" tIns="0" rIns="91440" bIns="91440"/>
          <a:lstStyle>
            <a:lvl1pPr marL="230188" indent="-230188">
              <a:buClr>
                <a:schemeClr val="tx1"/>
              </a:buClr>
              <a:buFont typeface="Arial" panose="020B0604020202020204" pitchFamily="34" charset="0"/>
              <a:buChar char="•"/>
              <a:tabLst/>
              <a:defRPr sz="1600">
                <a:solidFill>
                  <a:schemeClr val="tx1"/>
                </a:solidFill>
                <a:latin typeface="Arial" panose="020B0604020202020204" pitchFamily="34" charset="0"/>
                <a:cs typeface="Arial" panose="020B0604020202020204" pitchFamily="34" charset="0"/>
              </a:defRPr>
            </a:lvl1pPr>
            <a:lvl2pPr marL="600938" indent="-294122">
              <a:spcAft>
                <a:spcPts val="0"/>
              </a:spcAft>
              <a:buClr>
                <a:schemeClr val="tx1"/>
              </a:buClr>
              <a:buFont typeface="System Font Regular"/>
              <a:buChar char="–"/>
              <a:tabLst/>
              <a:defRPr sz="1200">
                <a:solidFill>
                  <a:schemeClr val="tx1"/>
                </a:solidFill>
                <a:latin typeface="Arial" panose="020B0604020202020204" pitchFamily="34" charset="0"/>
                <a:cs typeface="Arial" panose="020B0604020202020204" pitchFamily="34" charset="0"/>
              </a:defRPr>
            </a:lvl2pPr>
            <a:lvl3pPr>
              <a:buClr>
                <a:schemeClr val="accent4"/>
              </a:buClr>
              <a:defRPr/>
            </a:lvl3pPr>
            <a:lvl4pPr>
              <a:buClr>
                <a:schemeClr val="accent4"/>
              </a:buClr>
              <a:defRPr/>
            </a:lvl4pPr>
            <a:lvl5pPr>
              <a:buClr>
                <a:schemeClr val="accent4"/>
              </a:buClr>
              <a:defRPr/>
            </a:lvl5pPr>
          </a:lstStyle>
          <a:p>
            <a:pPr lvl="0"/>
            <a:r>
              <a:rPr lang="en-GB"/>
              <a:t>Type text here</a:t>
            </a:r>
          </a:p>
          <a:p>
            <a:pPr lvl="1"/>
            <a:r>
              <a:rPr lang="en-GB"/>
              <a:t>Secondary text here</a:t>
            </a:r>
          </a:p>
        </p:txBody>
      </p:sp>
      <p:sp>
        <p:nvSpPr>
          <p:cNvPr id="7" name="Text Placeholder 11">
            <a:extLst>
              <a:ext uri="{FF2B5EF4-FFF2-40B4-BE49-F238E27FC236}">
                <a16:creationId xmlns:a16="http://schemas.microsoft.com/office/drawing/2014/main" id="{09A5B491-27E5-55A3-439B-FAFE532CEFFC}"/>
              </a:ext>
            </a:extLst>
          </p:cNvPr>
          <p:cNvSpPr>
            <a:spLocks noGrp="1"/>
          </p:cNvSpPr>
          <p:nvPr>
            <p:ph type="body" sz="quarter" idx="25" hasCustomPrompt="1"/>
          </p:nvPr>
        </p:nvSpPr>
        <p:spPr>
          <a:xfrm>
            <a:off x="6245714" y="1996729"/>
            <a:ext cx="2527909" cy="2494711"/>
          </a:xfrm>
          <a:prstGeom prst="rect">
            <a:avLst/>
          </a:prstGeom>
        </p:spPr>
        <p:txBody>
          <a:bodyPr lIns="91440" tIns="0" rIns="91440" bIns="91440"/>
          <a:lstStyle>
            <a:lvl1pPr marL="230188" indent="-230188">
              <a:buClr>
                <a:schemeClr val="tx1"/>
              </a:buClr>
              <a:buFont typeface="Arial" panose="020B0604020202020204" pitchFamily="34" charset="0"/>
              <a:buChar char="•"/>
              <a:tabLst/>
              <a:defRPr sz="1600">
                <a:solidFill>
                  <a:schemeClr val="tx1"/>
                </a:solidFill>
                <a:latin typeface="Arial" panose="020B0604020202020204" pitchFamily="34" charset="0"/>
                <a:cs typeface="Arial" panose="020B0604020202020204" pitchFamily="34" charset="0"/>
              </a:defRPr>
            </a:lvl1pPr>
            <a:lvl2pPr marL="600938" indent="-294122">
              <a:spcAft>
                <a:spcPts val="0"/>
              </a:spcAft>
              <a:buClr>
                <a:schemeClr val="tx1"/>
              </a:buClr>
              <a:buFont typeface="System Font Regular"/>
              <a:buChar char="–"/>
              <a:tabLst/>
              <a:defRPr sz="1200">
                <a:solidFill>
                  <a:schemeClr val="tx1"/>
                </a:solidFill>
                <a:latin typeface="Arial" panose="020B0604020202020204" pitchFamily="34" charset="0"/>
                <a:cs typeface="Arial" panose="020B0604020202020204" pitchFamily="34" charset="0"/>
              </a:defRPr>
            </a:lvl2pPr>
            <a:lvl3pPr>
              <a:buClr>
                <a:schemeClr val="accent4"/>
              </a:buClr>
              <a:defRPr/>
            </a:lvl3pPr>
            <a:lvl4pPr>
              <a:buClr>
                <a:schemeClr val="accent4"/>
              </a:buClr>
              <a:defRPr/>
            </a:lvl4pPr>
            <a:lvl5pPr>
              <a:buClr>
                <a:schemeClr val="accent4"/>
              </a:buClr>
              <a:defRPr/>
            </a:lvl5pPr>
          </a:lstStyle>
          <a:p>
            <a:pPr lvl="0"/>
            <a:r>
              <a:rPr lang="en-GB"/>
              <a:t>Type text here</a:t>
            </a:r>
          </a:p>
          <a:p>
            <a:pPr lvl="1"/>
            <a:r>
              <a:rPr lang="en-GB"/>
              <a:t>Secondary text here</a:t>
            </a:r>
          </a:p>
        </p:txBody>
      </p:sp>
      <p:sp>
        <p:nvSpPr>
          <p:cNvPr id="13" name="Text Placeholder 11">
            <a:extLst>
              <a:ext uri="{FF2B5EF4-FFF2-40B4-BE49-F238E27FC236}">
                <a16:creationId xmlns:a16="http://schemas.microsoft.com/office/drawing/2014/main" id="{2383424C-822B-8165-3FC6-E8B6A9285327}"/>
              </a:ext>
            </a:extLst>
          </p:cNvPr>
          <p:cNvSpPr>
            <a:spLocks noGrp="1"/>
          </p:cNvSpPr>
          <p:nvPr>
            <p:ph type="body" sz="quarter" idx="26" hasCustomPrompt="1"/>
          </p:nvPr>
        </p:nvSpPr>
        <p:spPr>
          <a:xfrm>
            <a:off x="9046716" y="1996729"/>
            <a:ext cx="2527909" cy="2494711"/>
          </a:xfrm>
          <a:prstGeom prst="rect">
            <a:avLst/>
          </a:prstGeom>
        </p:spPr>
        <p:txBody>
          <a:bodyPr lIns="91440" tIns="0" rIns="91440" bIns="91440"/>
          <a:lstStyle>
            <a:lvl1pPr marL="230188" indent="-230188">
              <a:buClr>
                <a:schemeClr val="tx1"/>
              </a:buClr>
              <a:buFont typeface="Arial" panose="020B0604020202020204" pitchFamily="34" charset="0"/>
              <a:buChar char="•"/>
              <a:tabLst/>
              <a:defRPr sz="1600">
                <a:solidFill>
                  <a:schemeClr val="tx1"/>
                </a:solidFill>
                <a:latin typeface="Arial" panose="020B0604020202020204" pitchFamily="34" charset="0"/>
                <a:cs typeface="Arial" panose="020B0604020202020204" pitchFamily="34" charset="0"/>
              </a:defRPr>
            </a:lvl1pPr>
            <a:lvl2pPr marL="600938" indent="-294122">
              <a:spcAft>
                <a:spcPts val="0"/>
              </a:spcAft>
              <a:buClr>
                <a:schemeClr val="tx1"/>
              </a:buClr>
              <a:buFont typeface="System Font Regular"/>
              <a:buChar char="–"/>
              <a:tabLst/>
              <a:defRPr sz="1200">
                <a:solidFill>
                  <a:schemeClr val="tx1"/>
                </a:solidFill>
                <a:latin typeface="Arial" panose="020B0604020202020204" pitchFamily="34" charset="0"/>
                <a:cs typeface="Arial" panose="020B0604020202020204" pitchFamily="34" charset="0"/>
              </a:defRPr>
            </a:lvl2pPr>
            <a:lvl3pPr>
              <a:buClr>
                <a:schemeClr val="accent4"/>
              </a:buClr>
              <a:defRPr/>
            </a:lvl3pPr>
            <a:lvl4pPr>
              <a:buClr>
                <a:schemeClr val="accent4"/>
              </a:buClr>
              <a:defRPr/>
            </a:lvl4pPr>
            <a:lvl5pPr>
              <a:buClr>
                <a:schemeClr val="accent4"/>
              </a:buClr>
              <a:defRPr/>
            </a:lvl5pPr>
          </a:lstStyle>
          <a:p>
            <a:pPr lvl="0"/>
            <a:r>
              <a:rPr lang="en-GB"/>
              <a:t>Type text here</a:t>
            </a:r>
          </a:p>
          <a:p>
            <a:pPr lvl="1"/>
            <a:r>
              <a:rPr lang="en-GB"/>
              <a:t>Secondary text here</a:t>
            </a:r>
          </a:p>
        </p:txBody>
      </p:sp>
      <p:sp>
        <p:nvSpPr>
          <p:cNvPr id="15" name="Title 1">
            <a:extLst>
              <a:ext uri="{FF2B5EF4-FFF2-40B4-BE49-F238E27FC236}">
                <a16:creationId xmlns:a16="http://schemas.microsoft.com/office/drawing/2014/main" id="{EE685CFE-3AB4-2F36-336A-30158C15138F}"/>
              </a:ext>
            </a:extLst>
          </p:cNvPr>
          <p:cNvSpPr>
            <a:spLocks noGrp="1"/>
          </p:cNvSpPr>
          <p:nvPr>
            <p:ph type="title" hasCustomPrompt="1"/>
          </p:nvPr>
        </p:nvSpPr>
        <p:spPr>
          <a:xfrm>
            <a:off x="386361" y="349537"/>
            <a:ext cx="11459427" cy="548640"/>
          </a:xfrm>
        </p:spPr>
        <p:txBody>
          <a:bodyPr vert="horz" lIns="0" tIns="0" rIns="0" bIns="0" rtlCol="0" anchor="t" anchorCtr="0">
            <a:noAutofit/>
          </a:bodyPr>
          <a:lstStyle>
            <a:lvl1pPr>
              <a:defRPr lang="en-US" dirty="0"/>
            </a:lvl1pPr>
          </a:lstStyle>
          <a:p>
            <a:pPr lvl="0"/>
            <a:r>
              <a:rPr lang="en-US"/>
              <a:t>Title goes here</a:t>
            </a:r>
          </a:p>
        </p:txBody>
      </p:sp>
      <p:sp>
        <p:nvSpPr>
          <p:cNvPr id="16" name="Text Placeholder 6">
            <a:extLst>
              <a:ext uri="{FF2B5EF4-FFF2-40B4-BE49-F238E27FC236}">
                <a16:creationId xmlns:a16="http://schemas.microsoft.com/office/drawing/2014/main" id="{ED09BF00-1298-ED87-DF8F-B5568E4C5BF5}"/>
              </a:ext>
            </a:extLst>
          </p:cNvPr>
          <p:cNvSpPr>
            <a:spLocks noGrp="1"/>
          </p:cNvSpPr>
          <p:nvPr>
            <p:ph type="body" sz="quarter" idx="49" hasCustomPrompt="1"/>
          </p:nvPr>
        </p:nvSpPr>
        <p:spPr>
          <a:xfrm>
            <a:off x="386361" y="932076"/>
            <a:ext cx="11462740" cy="439524"/>
          </a:xfrm>
          <a:prstGeom prst="rect">
            <a:avLst/>
          </a:prstGeom>
        </p:spPr>
        <p:txBody>
          <a:bodyPr/>
          <a:lstStyle>
            <a:lvl1pPr marL="0" indent="0">
              <a:buFontTx/>
              <a:buNone/>
              <a:defRPr>
                <a:solidFill>
                  <a:schemeClr val="accent4"/>
                </a:solidFill>
              </a:defRPr>
            </a:lvl1pPr>
          </a:lstStyle>
          <a:p>
            <a:pPr lvl="0"/>
            <a:r>
              <a:rPr lang="en-US"/>
              <a:t>Subtitle goes here</a:t>
            </a:r>
          </a:p>
        </p:txBody>
      </p:sp>
    </p:spTree>
    <p:extLst>
      <p:ext uri="{BB962C8B-B14F-4D97-AF65-F5344CB8AC3E}">
        <p14:creationId xmlns:p14="http://schemas.microsoft.com/office/powerpoint/2010/main" val="335501334"/>
      </p:ext>
    </p:extLst>
  </p:cSld>
  <p:clrMapOvr>
    <a:masterClrMapping/>
  </p:clrMapOvr>
  <p:extLst>
    <p:ext uri="{DCECCB84-F9BA-43D5-87BE-67443E8EF086}">
      <p15:sldGuideLst xmlns:p15="http://schemas.microsoft.com/office/powerpoint/2012/main">
        <p15:guide id="1" orient="horz" pos="1008">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 Image with text - White">
    <p:bg>
      <p:bgPr>
        <a:solidFill>
          <a:schemeClr val="bg1"/>
        </a:solidFill>
        <a:effectLst/>
      </p:bgPr>
    </p:bg>
    <p:spTree>
      <p:nvGrpSpPr>
        <p:cNvPr id="1" name=""/>
        <p:cNvGrpSpPr/>
        <p:nvPr/>
      </p:nvGrpSpPr>
      <p:grpSpPr>
        <a:xfrm>
          <a:off x="0" y="0"/>
          <a:ext cx="0" cy="0"/>
          <a:chOff x="0" y="0"/>
          <a:chExt cx="0" cy="0"/>
        </a:xfrm>
      </p:grpSpPr>
      <p:sp>
        <p:nvSpPr>
          <p:cNvPr id="60" name="Picture Placeholder 19">
            <a:extLst>
              <a:ext uri="{FF2B5EF4-FFF2-40B4-BE49-F238E27FC236}">
                <a16:creationId xmlns:a16="http://schemas.microsoft.com/office/drawing/2014/main" id="{E730F2EE-3DD4-D8F7-8905-2674A360B75E}"/>
              </a:ext>
            </a:extLst>
          </p:cNvPr>
          <p:cNvSpPr>
            <a:spLocks noGrp="1"/>
          </p:cNvSpPr>
          <p:nvPr>
            <p:ph type="pic" sz="quarter" idx="43" hasCustomPrompt="1"/>
          </p:nvPr>
        </p:nvSpPr>
        <p:spPr>
          <a:xfrm>
            <a:off x="622519" y="1608536"/>
            <a:ext cx="3474720" cy="2743200"/>
          </a:xfrm>
          <a:prstGeom prst="rect">
            <a:avLst/>
          </a:prstGeom>
          <a:solidFill>
            <a:schemeClr val="bg1">
              <a:lumMod val="95000"/>
            </a:schemeClr>
          </a:solidFill>
          <a:ln>
            <a:noFill/>
          </a:ln>
        </p:spPr>
        <p:txBody>
          <a:bodyPr tIns="0" rIns="0" bIns="612000" anchor="ctr" anchorCtr="0"/>
          <a:lstStyle>
            <a:lvl1pPr marL="0" indent="0" algn="ctr">
              <a:buNone/>
              <a:defRPr sz="1466">
                <a:latin typeface="Arial" panose="020B0604020202020204" pitchFamily="34" charset="0"/>
                <a:cs typeface="Arial" panose="020B0604020202020204" pitchFamily="34" charset="0"/>
              </a:defRPr>
            </a:lvl1pPr>
          </a:lstStyle>
          <a:p>
            <a:r>
              <a:rPr lang="en-GB"/>
              <a:t>Insert an image </a:t>
            </a:r>
            <a:br>
              <a:rPr lang="en-GB"/>
            </a:br>
            <a:r>
              <a:rPr lang="en-GB"/>
              <a:t>into this box</a:t>
            </a:r>
          </a:p>
        </p:txBody>
      </p:sp>
      <p:sp>
        <p:nvSpPr>
          <p:cNvPr id="11" name="Rectangle 10">
            <a:extLst>
              <a:ext uri="{FF2B5EF4-FFF2-40B4-BE49-F238E27FC236}">
                <a16:creationId xmlns:a16="http://schemas.microsoft.com/office/drawing/2014/main" id="{3639778A-A212-F7B0-3C95-15EC21E53660}"/>
              </a:ext>
            </a:extLst>
          </p:cNvPr>
          <p:cNvSpPr/>
          <p:nvPr/>
        </p:nvSpPr>
        <p:spPr>
          <a:xfrm>
            <a:off x="8112830" y="4361288"/>
            <a:ext cx="3474720" cy="19194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2399">
              <a:latin typeface="Arial" panose="020B0604020202020204" pitchFamily="34" charset="0"/>
              <a:cs typeface="Arial" panose="020B0604020202020204" pitchFamily="34" charset="0"/>
            </a:endParaRPr>
          </a:p>
        </p:txBody>
      </p:sp>
      <p:sp>
        <p:nvSpPr>
          <p:cNvPr id="15" name="Picture Placeholder 19">
            <a:extLst>
              <a:ext uri="{FF2B5EF4-FFF2-40B4-BE49-F238E27FC236}">
                <a16:creationId xmlns:a16="http://schemas.microsoft.com/office/drawing/2014/main" id="{170C68E1-4C92-F3CA-CB44-ED470B75A748}"/>
              </a:ext>
            </a:extLst>
          </p:cNvPr>
          <p:cNvSpPr>
            <a:spLocks noGrp="1"/>
          </p:cNvSpPr>
          <p:nvPr>
            <p:ph type="pic" sz="quarter" idx="54" hasCustomPrompt="1"/>
          </p:nvPr>
        </p:nvSpPr>
        <p:spPr>
          <a:xfrm>
            <a:off x="4366824" y="1608536"/>
            <a:ext cx="3474720" cy="2743200"/>
          </a:xfrm>
          <a:prstGeom prst="rect">
            <a:avLst/>
          </a:prstGeom>
          <a:solidFill>
            <a:schemeClr val="bg1">
              <a:lumMod val="95000"/>
            </a:schemeClr>
          </a:solidFill>
          <a:ln>
            <a:noFill/>
          </a:ln>
        </p:spPr>
        <p:txBody>
          <a:bodyPr tIns="0" rIns="0" bIns="612000" anchor="ctr" anchorCtr="0"/>
          <a:lstStyle>
            <a:lvl1pPr marL="0" indent="0" algn="ctr">
              <a:buNone/>
              <a:defRPr sz="1466">
                <a:latin typeface="Arial" panose="020B0604020202020204" pitchFamily="34" charset="0"/>
                <a:cs typeface="Arial" panose="020B0604020202020204" pitchFamily="34" charset="0"/>
              </a:defRPr>
            </a:lvl1pPr>
          </a:lstStyle>
          <a:p>
            <a:r>
              <a:rPr lang="en-GB"/>
              <a:t>Insert an image </a:t>
            </a:r>
            <a:br>
              <a:rPr lang="en-GB"/>
            </a:br>
            <a:r>
              <a:rPr lang="en-GB"/>
              <a:t>into this box</a:t>
            </a:r>
          </a:p>
        </p:txBody>
      </p:sp>
      <p:sp>
        <p:nvSpPr>
          <p:cNvPr id="17" name="Picture Placeholder 19">
            <a:extLst>
              <a:ext uri="{FF2B5EF4-FFF2-40B4-BE49-F238E27FC236}">
                <a16:creationId xmlns:a16="http://schemas.microsoft.com/office/drawing/2014/main" id="{3FAA4622-37D1-4632-A002-B4E58159D74A}"/>
              </a:ext>
            </a:extLst>
          </p:cNvPr>
          <p:cNvSpPr>
            <a:spLocks noGrp="1"/>
          </p:cNvSpPr>
          <p:nvPr>
            <p:ph type="pic" sz="quarter" idx="55" hasCustomPrompt="1"/>
          </p:nvPr>
        </p:nvSpPr>
        <p:spPr>
          <a:xfrm>
            <a:off x="8112830" y="1608536"/>
            <a:ext cx="3474720" cy="2743200"/>
          </a:xfrm>
          <a:prstGeom prst="rect">
            <a:avLst/>
          </a:prstGeom>
          <a:solidFill>
            <a:schemeClr val="bg1">
              <a:lumMod val="95000"/>
            </a:schemeClr>
          </a:solidFill>
          <a:ln>
            <a:noFill/>
          </a:ln>
        </p:spPr>
        <p:txBody>
          <a:bodyPr tIns="0" rIns="0" bIns="612000" anchor="ctr" anchorCtr="0"/>
          <a:lstStyle>
            <a:lvl1pPr marL="0" indent="0" algn="ctr">
              <a:buNone/>
              <a:defRPr sz="1466">
                <a:latin typeface="Arial" panose="020B0604020202020204" pitchFamily="34" charset="0"/>
                <a:cs typeface="Arial" panose="020B0604020202020204" pitchFamily="34" charset="0"/>
              </a:defRPr>
            </a:lvl1pPr>
          </a:lstStyle>
          <a:p>
            <a:r>
              <a:rPr lang="en-GB"/>
              <a:t>Insert an image </a:t>
            </a:r>
            <a:br>
              <a:rPr lang="en-GB"/>
            </a:br>
            <a:r>
              <a:rPr lang="en-GB"/>
              <a:t>into this box</a:t>
            </a:r>
          </a:p>
        </p:txBody>
      </p:sp>
      <p:sp>
        <p:nvSpPr>
          <p:cNvPr id="9" name="Rectangle 8">
            <a:extLst>
              <a:ext uri="{FF2B5EF4-FFF2-40B4-BE49-F238E27FC236}">
                <a16:creationId xmlns:a16="http://schemas.microsoft.com/office/drawing/2014/main" id="{892AB6B0-350A-A663-EEEE-76A011D049E3}"/>
              </a:ext>
            </a:extLst>
          </p:cNvPr>
          <p:cNvSpPr/>
          <p:nvPr/>
        </p:nvSpPr>
        <p:spPr>
          <a:xfrm>
            <a:off x="622519" y="4361288"/>
            <a:ext cx="3474720" cy="1919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2399">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F23006E6-1A6F-F6F8-7BF3-31A091CB7571}"/>
              </a:ext>
            </a:extLst>
          </p:cNvPr>
          <p:cNvSpPr/>
          <p:nvPr/>
        </p:nvSpPr>
        <p:spPr>
          <a:xfrm>
            <a:off x="4366824" y="4361288"/>
            <a:ext cx="3474720" cy="19194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2399">
              <a:latin typeface="Arial" panose="020B0604020202020204" pitchFamily="34" charset="0"/>
              <a:cs typeface="Arial" panose="020B0604020202020204" pitchFamily="34" charset="0"/>
            </a:endParaRPr>
          </a:p>
        </p:txBody>
      </p:sp>
      <p:sp>
        <p:nvSpPr>
          <p:cNvPr id="63" name="Text Placeholder 11">
            <a:extLst>
              <a:ext uri="{FF2B5EF4-FFF2-40B4-BE49-F238E27FC236}">
                <a16:creationId xmlns:a16="http://schemas.microsoft.com/office/drawing/2014/main" id="{FA0C13A6-F2CF-01B7-1C29-51BC4552491D}"/>
              </a:ext>
            </a:extLst>
          </p:cNvPr>
          <p:cNvSpPr>
            <a:spLocks noGrp="1"/>
          </p:cNvSpPr>
          <p:nvPr>
            <p:ph type="body" sz="quarter" idx="22" hasCustomPrompt="1"/>
          </p:nvPr>
        </p:nvSpPr>
        <p:spPr>
          <a:xfrm>
            <a:off x="622519" y="4551822"/>
            <a:ext cx="3474720" cy="895533"/>
          </a:xfrm>
          <a:prstGeom prst="rect">
            <a:avLst/>
          </a:prstGeom>
        </p:spPr>
        <p:txBody>
          <a:bodyPr lIns="36000" tIns="108000" rIns="0">
            <a:noAutofit/>
          </a:bodyPr>
          <a:lstStyle>
            <a:lvl1pPr marL="0" indent="0" algn="l">
              <a:lnSpc>
                <a:spcPct val="100000"/>
              </a:lnSpc>
              <a:spcAft>
                <a:spcPts val="533"/>
              </a:spcAft>
              <a:buClr>
                <a:schemeClr val="accent4"/>
              </a:buClr>
              <a:buFont typeface="Arial" panose="020B0604020202020204" pitchFamily="34" charset="0"/>
              <a:buNone/>
              <a:tabLst/>
              <a:defRPr sz="1600" b="0">
                <a:solidFill>
                  <a:schemeClr val="tx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18" name="Text Placeholder 11">
            <a:extLst>
              <a:ext uri="{FF2B5EF4-FFF2-40B4-BE49-F238E27FC236}">
                <a16:creationId xmlns:a16="http://schemas.microsoft.com/office/drawing/2014/main" id="{74814DC7-0322-F3FE-F4DA-EE709656A912}"/>
              </a:ext>
            </a:extLst>
          </p:cNvPr>
          <p:cNvSpPr>
            <a:spLocks noGrp="1"/>
          </p:cNvSpPr>
          <p:nvPr>
            <p:ph type="body" sz="quarter" idx="56" hasCustomPrompt="1"/>
          </p:nvPr>
        </p:nvSpPr>
        <p:spPr>
          <a:xfrm>
            <a:off x="4366824" y="4551822"/>
            <a:ext cx="3474720" cy="895533"/>
          </a:xfrm>
          <a:prstGeom prst="rect">
            <a:avLst/>
          </a:prstGeom>
        </p:spPr>
        <p:txBody>
          <a:bodyPr lIns="36000" tIns="108000" rIns="0">
            <a:noAutofit/>
          </a:bodyPr>
          <a:lstStyle>
            <a:lvl1pPr marL="0" indent="0" algn="l">
              <a:lnSpc>
                <a:spcPct val="100000"/>
              </a:lnSpc>
              <a:spcAft>
                <a:spcPts val="533"/>
              </a:spcAft>
              <a:buClr>
                <a:schemeClr val="accent4"/>
              </a:buClr>
              <a:buFont typeface="Arial" panose="020B0604020202020204" pitchFamily="34" charset="0"/>
              <a:buNone/>
              <a:tabLst/>
              <a:defRPr sz="1600" b="0">
                <a:solidFill>
                  <a:schemeClr val="tx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19" name="Text Placeholder 11">
            <a:extLst>
              <a:ext uri="{FF2B5EF4-FFF2-40B4-BE49-F238E27FC236}">
                <a16:creationId xmlns:a16="http://schemas.microsoft.com/office/drawing/2014/main" id="{D659C78B-E9E7-2208-FF02-FA34B4817C00}"/>
              </a:ext>
            </a:extLst>
          </p:cNvPr>
          <p:cNvSpPr>
            <a:spLocks noGrp="1"/>
          </p:cNvSpPr>
          <p:nvPr>
            <p:ph type="body" sz="quarter" idx="57" hasCustomPrompt="1"/>
          </p:nvPr>
        </p:nvSpPr>
        <p:spPr>
          <a:xfrm>
            <a:off x="8112830" y="4551822"/>
            <a:ext cx="3474720" cy="895533"/>
          </a:xfrm>
          <a:prstGeom prst="rect">
            <a:avLst/>
          </a:prstGeom>
        </p:spPr>
        <p:txBody>
          <a:bodyPr lIns="36000" tIns="108000" rIns="0">
            <a:noAutofit/>
          </a:bodyPr>
          <a:lstStyle>
            <a:lvl1pPr marL="0" indent="0" algn="l">
              <a:lnSpc>
                <a:spcPct val="100000"/>
              </a:lnSpc>
              <a:spcAft>
                <a:spcPts val="533"/>
              </a:spcAft>
              <a:buClr>
                <a:schemeClr val="accent4"/>
              </a:buClr>
              <a:buFont typeface="Arial" panose="020B0604020202020204" pitchFamily="34" charset="0"/>
              <a:buNone/>
              <a:tabLst/>
              <a:defRPr sz="1600" b="0">
                <a:solidFill>
                  <a:schemeClr val="tx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4" name="Rectangle 3">
            <a:extLst>
              <a:ext uri="{FF2B5EF4-FFF2-40B4-BE49-F238E27FC236}">
                <a16:creationId xmlns:a16="http://schemas.microsoft.com/office/drawing/2014/main" id="{597C52A4-E5C1-FDBD-CAFD-51A257582244}"/>
              </a:ext>
            </a:extLst>
          </p:cNvPr>
          <p:cNvSpPr/>
          <p:nvPr/>
        </p:nvSpPr>
        <p:spPr>
          <a:xfrm>
            <a:off x="8112830" y="4361288"/>
            <a:ext cx="3474720" cy="1919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2399">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CEEFC023-D8C3-0DDE-BF73-F8F25F8872B0}"/>
              </a:ext>
            </a:extLst>
          </p:cNvPr>
          <p:cNvSpPr/>
          <p:nvPr/>
        </p:nvSpPr>
        <p:spPr>
          <a:xfrm>
            <a:off x="622519" y="4361288"/>
            <a:ext cx="3474720" cy="19194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2399">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52F52BAB-2F45-8165-1767-EA9D23790E9C}"/>
              </a:ext>
            </a:extLst>
          </p:cNvPr>
          <p:cNvSpPr/>
          <p:nvPr/>
        </p:nvSpPr>
        <p:spPr>
          <a:xfrm>
            <a:off x="4366824" y="4361288"/>
            <a:ext cx="3474720" cy="1919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2399">
              <a:latin typeface="Arial" panose="020B0604020202020204" pitchFamily="34" charset="0"/>
              <a:cs typeface="Arial" panose="020B0604020202020204" pitchFamily="34" charset="0"/>
            </a:endParaRPr>
          </a:p>
        </p:txBody>
      </p:sp>
      <p:sp>
        <p:nvSpPr>
          <p:cNvPr id="5" name="Title 1">
            <a:extLst>
              <a:ext uri="{FF2B5EF4-FFF2-40B4-BE49-F238E27FC236}">
                <a16:creationId xmlns:a16="http://schemas.microsoft.com/office/drawing/2014/main" id="{285D1291-391F-5D3F-B04B-52CF69DD9B68}"/>
              </a:ext>
            </a:extLst>
          </p:cNvPr>
          <p:cNvSpPr>
            <a:spLocks noGrp="1"/>
          </p:cNvSpPr>
          <p:nvPr>
            <p:ph type="title" hasCustomPrompt="1"/>
          </p:nvPr>
        </p:nvSpPr>
        <p:spPr>
          <a:xfrm>
            <a:off x="386361" y="349537"/>
            <a:ext cx="11459427" cy="548640"/>
          </a:xfrm>
        </p:spPr>
        <p:txBody>
          <a:bodyPr vert="horz" lIns="0" tIns="0" rIns="0" bIns="0" rtlCol="0" anchor="t" anchorCtr="0">
            <a:noAutofit/>
          </a:bodyPr>
          <a:lstStyle>
            <a:lvl1pPr>
              <a:defRPr lang="en-US" dirty="0"/>
            </a:lvl1pPr>
          </a:lstStyle>
          <a:p>
            <a:pPr lvl="0"/>
            <a:r>
              <a:rPr lang="en-US"/>
              <a:t>Title goes here</a:t>
            </a:r>
          </a:p>
        </p:txBody>
      </p:sp>
      <p:sp>
        <p:nvSpPr>
          <p:cNvPr id="8" name="Text Placeholder 6">
            <a:extLst>
              <a:ext uri="{FF2B5EF4-FFF2-40B4-BE49-F238E27FC236}">
                <a16:creationId xmlns:a16="http://schemas.microsoft.com/office/drawing/2014/main" id="{935CFE5F-A5F1-1628-F4D3-9B79A97D83E2}"/>
              </a:ext>
            </a:extLst>
          </p:cNvPr>
          <p:cNvSpPr>
            <a:spLocks noGrp="1"/>
          </p:cNvSpPr>
          <p:nvPr>
            <p:ph type="body" sz="quarter" idx="49" hasCustomPrompt="1"/>
          </p:nvPr>
        </p:nvSpPr>
        <p:spPr>
          <a:xfrm>
            <a:off x="386361" y="932076"/>
            <a:ext cx="11462740" cy="439524"/>
          </a:xfrm>
          <a:prstGeom prst="rect">
            <a:avLst/>
          </a:prstGeom>
        </p:spPr>
        <p:txBody>
          <a:bodyPr/>
          <a:lstStyle>
            <a:lvl1pPr marL="0" indent="0">
              <a:buFontTx/>
              <a:buNone/>
              <a:defRPr>
                <a:solidFill>
                  <a:schemeClr val="accent4"/>
                </a:solidFill>
              </a:defRPr>
            </a:lvl1pPr>
          </a:lstStyle>
          <a:p>
            <a:pPr lvl="0"/>
            <a:r>
              <a:rPr lang="en-US"/>
              <a:t>Subtitle goes here</a:t>
            </a:r>
          </a:p>
        </p:txBody>
      </p:sp>
    </p:spTree>
    <p:extLst>
      <p:ext uri="{BB962C8B-B14F-4D97-AF65-F5344CB8AC3E}">
        <p14:creationId xmlns:p14="http://schemas.microsoft.com/office/powerpoint/2010/main" val="15081042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 Image with text - White">
    <p:bg>
      <p:bgPr>
        <a:solidFill>
          <a:schemeClr val="bg1"/>
        </a:solidFill>
        <a:effectLst/>
      </p:bgPr>
    </p:bg>
    <p:spTree>
      <p:nvGrpSpPr>
        <p:cNvPr id="1" name=""/>
        <p:cNvGrpSpPr/>
        <p:nvPr/>
      </p:nvGrpSpPr>
      <p:grpSpPr>
        <a:xfrm>
          <a:off x="0" y="0"/>
          <a:ext cx="0" cy="0"/>
          <a:chOff x="0" y="0"/>
          <a:chExt cx="0" cy="0"/>
        </a:xfrm>
      </p:grpSpPr>
      <p:sp>
        <p:nvSpPr>
          <p:cNvPr id="60" name="Picture Placeholder 19">
            <a:extLst>
              <a:ext uri="{FF2B5EF4-FFF2-40B4-BE49-F238E27FC236}">
                <a16:creationId xmlns:a16="http://schemas.microsoft.com/office/drawing/2014/main" id="{E730F2EE-3DD4-D8F7-8905-2674A360B75E}"/>
              </a:ext>
            </a:extLst>
          </p:cNvPr>
          <p:cNvSpPr>
            <a:spLocks noGrp="1"/>
          </p:cNvSpPr>
          <p:nvPr>
            <p:ph type="pic" sz="quarter" idx="43" hasCustomPrompt="1"/>
          </p:nvPr>
        </p:nvSpPr>
        <p:spPr>
          <a:xfrm>
            <a:off x="622523" y="1608537"/>
            <a:ext cx="2610259" cy="2748838"/>
          </a:xfrm>
          <a:prstGeom prst="rect">
            <a:avLst/>
          </a:prstGeom>
          <a:solidFill>
            <a:schemeClr val="bg1">
              <a:lumMod val="95000"/>
            </a:schemeClr>
          </a:solidFill>
          <a:ln>
            <a:noFill/>
          </a:ln>
        </p:spPr>
        <p:txBody>
          <a:bodyPr tIns="0" rIns="0" bIns="612000" anchor="ctr" anchorCtr="0"/>
          <a:lstStyle>
            <a:lvl1pPr marL="0" indent="0" algn="ctr">
              <a:buNone/>
              <a:defRPr sz="1466">
                <a:latin typeface="Arial" panose="020B0604020202020204" pitchFamily="34" charset="0"/>
                <a:cs typeface="Arial" panose="020B0604020202020204" pitchFamily="34" charset="0"/>
              </a:defRPr>
            </a:lvl1pPr>
          </a:lstStyle>
          <a:p>
            <a:r>
              <a:rPr lang="en-GB"/>
              <a:t>Insert an image </a:t>
            </a:r>
            <a:br>
              <a:rPr lang="en-GB"/>
            </a:br>
            <a:r>
              <a:rPr lang="en-GB"/>
              <a:t>into this box</a:t>
            </a:r>
          </a:p>
        </p:txBody>
      </p:sp>
      <p:sp>
        <p:nvSpPr>
          <p:cNvPr id="63" name="Text Placeholder 11">
            <a:extLst>
              <a:ext uri="{FF2B5EF4-FFF2-40B4-BE49-F238E27FC236}">
                <a16:creationId xmlns:a16="http://schemas.microsoft.com/office/drawing/2014/main" id="{FA0C13A6-F2CF-01B7-1C29-51BC4552491D}"/>
              </a:ext>
            </a:extLst>
          </p:cNvPr>
          <p:cNvSpPr>
            <a:spLocks noGrp="1"/>
          </p:cNvSpPr>
          <p:nvPr>
            <p:ph type="body" sz="quarter" idx="22" hasCustomPrompt="1"/>
          </p:nvPr>
        </p:nvSpPr>
        <p:spPr>
          <a:xfrm>
            <a:off x="622523" y="4551823"/>
            <a:ext cx="2610259" cy="895533"/>
          </a:xfrm>
          <a:prstGeom prst="rect">
            <a:avLst/>
          </a:prstGeom>
        </p:spPr>
        <p:txBody>
          <a:bodyPr lIns="36000" tIns="108000" rIns="0">
            <a:noAutofit/>
          </a:bodyPr>
          <a:lstStyle>
            <a:lvl1pPr marL="0" indent="0" algn="l">
              <a:lnSpc>
                <a:spcPct val="100000"/>
              </a:lnSpc>
              <a:spcAft>
                <a:spcPts val="533"/>
              </a:spcAft>
              <a:buClr>
                <a:schemeClr val="accent4"/>
              </a:buClr>
              <a:buFont typeface="Arial" panose="020B0604020202020204" pitchFamily="34" charset="0"/>
              <a:buNone/>
              <a:tabLst/>
              <a:defRPr sz="1600" b="0">
                <a:solidFill>
                  <a:schemeClr val="tx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11" name="Rectangle 10">
            <a:extLst>
              <a:ext uri="{FF2B5EF4-FFF2-40B4-BE49-F238E27FC236}">
                <a16:creationId xmlns:a16="http://schemas.microsoft.com/office/drawing/2014/main" id="{3639778A-A212-F7B0-3C95-15EC21E53660}"/>
              </a:ext>
            </a:extLst>
          </p:cNvPr>
          <p:cNvSpPr/>
          <p:nvPr/>
        </p:nvSpPr>
        <p:spPr>
          <a:xfrm>
            <a:off x="6184349" y="4361288"/>
            <a:ext cx="2610259" cy="1919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2399">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892AB6B0-350A-A663-EEEE-76A011D049E3}"/>
              </a:ext>
            </a:extLst>
          </p:cNvPr>
          <p:cNvSpPr/>
          <p:nvPr/>
        </p:nvSpPr>
        <p:spPr>
          <a:xfrm>
            <a:off x="622523" y="4361289"/>
            <a:ext cx="2610259" cy="1919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2399">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F23006E6-1A6F-F6F8-7BF3-31A091CB7571}"/>
              </a:ext>
            </a:extLst>
          </p:cNvPr>
          <p:cNvSpPr/>
          <p:nvPr/>
        </p:nvSpPr>
        <p:spPr>
          <a:xfrm>
            <a:off x="3380907" y="4361288"/>
            <a:ext cx="2610259" cy="1919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2399">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6A8B99C-1F9C-153E-2348-CAF7327DCBD4}"/>
              </a:ext>
            </a:extLst>
          </p:cNvPr>
          <p:cNvSpPr/>
          <p:nvPr/>
        </p:nvSpPr>
        <p:spPr>
          <a:xfrm>
            <a:off x="8973213" y="4361289"/>
            <a:ext cx="2610259" cy="19194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2399">
              <a:latin typeface="Arial" panose="020B0604020202020204" pitchFamily="34" charset="0"/>
              <a:cs typeface="Arial" panose="020B0604020202020204" pitchFamily="34" charset="0"/>
            </a:endParaRPr>
          </a:p>
        </p:txBody>
      </p:sp>
      <p:sp>
        <p:nvSpPr>
          <p:cNvPr id="8" name="Picture Placeholder 19">
            <a:extLst>
              <a:ext uri="{FF2B5EF4-FFF2-40B4-BE49-F238E27FC236}">
                <a16:creationId xmlns:a16="http://schemas.microsoft.com/office/drawing/2014/main" id="{879DCD7C-66E7-F02E-55C2-AEAF2C4B91B9}"/>
              </a:ext>
            </a:extLst>
          </p:cNvPr>
          <p:cNvSpPr>
            <a:spLocks noGrp="1"/>
          </p:cNvSpPr>
          <p:nvPr>
            <p:ph type="pic" sz="quarter" idx="58" hasCustomPrompt="1"/>
          </p:nvPr>
        </p:nvSpPr>
        <p:spPr>
          <a:xfrm>
            <a:off x="3406086" y="1608536"/>
            <a:ext cx="2610259" cy="2748838"/>
          </a:xfrm>
          <a:prstGeom prst="rect">
            <a:avLst/>
          </a:prstGeom>
          <a:solidFill>
            <a:schemeClr val="bg1">
              <a:lumMod val="95000"/>
            </a:schemeClr>
          </a:solidFill>
          <a:ln>
            <a:noFill/>
          </a:ln>
        </p:spPr>
        <p:txBody>
          <a:bodyPr tIns="0" rIns="0" bIns="612000" anchor="ctr" anchorCtr="0"/>
          <a:lstStyle>
            <a:lvl1pPr marL="0" indent="0" algn="ctr">
              <a:buNone/>
              <a:defRPr sz="1466">
                <a:latin typeface="Arial" panose="020B0604020202020204" pitchFamily="34" charset="0"/>
                <a:cs typeface="Arial" panose="020B0604020202020204" pitchFamily="34" charset="0"/>
              </a:defRPr>
            </a:lvl1pPr>
          </a:lstStyle>
          <a:p>
            <a:r>
              <a:rPr lang="en-GB"/>
              <a:t>Insert an image </a:t>
            </a:r>
            <a:br>
              <a:rPr lang="en-GB"/>
            </a:br>
            <a:r>
              <a:rPr lang="en-GB"/>
              <a:t>into this box</a:t>
            </a:r>
          </a:p>
        </p:txBody>
      </p:sp>
      <p:sp>
        <p:nvSpPr>
          <p:cNvPr id="12" name="Picture Placeholder 19">
            <a:extLst>
              <a:ext uri="{FF2B5EF4-FFF2-40B4-BE49-F238E27FC236}">
                <a16:creationId xmlns:a16="http://schemas.microsoft.com/office/drawing/2014/main" id="{38432D37-ED5D-A946-C86D-47D41C6F988C}"/>
              </a:ext>
            </a:extLst>
          </p:cNvPr>
          <p:cNvSpPr>
            <a:spLocks noGrp="1"/>
          </p:cNvSpPr>
          <p:nvPr>
            <p:ph type="pic" sz="quarter" idx="59" hasCustomPrompt="1"/>
          </p:nvPr>
        </p:nvSpPr>
        <p:spPr>
          <a:xfrm>
            <a:off x="6189649" y="1608536"/>
            <a:ext cx="2610259" cy="2748838"/>
          </a:xfrm>
          <a:prstGeom prst="rect">
            <a:avLst/>
          </a:prstGeom>
          <a:solidFill>
            <a:schemeClr val="bg1">
              <a:lumMod val="95000"/>
            </a:schemeClr>
          </a:solidFill>
          <a:ln>
            <a:noFill/>
          </a:ln>
        </p:spPr>
        <p:txBody>
          <a:bodyPr tIns="0" rIns="0" bIns="612000" anchor="ctr" anchorCtr="0"/>
          <a:lstStyle>
            <a:lvl1pPr marL="0" indent="0" algn="ctr">
              <a:buNone/>
              <a:defRPr sz="1466">
                <a:latin typeface="Arial" panose="020B0604020202020204" pitchFamily="34" charset="0"/>
                <a:cs typeface="Arial" panose="020B0604020202020204" pitchFamily="34" charset="0"/>
              </a:defRPr>
            </a:lvl1pPr>
          </a:lstStyle>
          <a:p>
            <a:r>
              <a:rPr lang="en-GB"/>
              <a:t>Insert an image </a:t>
            </a:r>
            <a:br>
              <a:rPr lang="en-GB"/>
            </a:br>
            <a:r>
              <a:rPr lang="en-GB"/>
              <a:t>into this box</a:t>
            </a:r>
          </a:p>
        </p:txBody>
      </p:sp>
      <p:sp>
        <p:nvSpPr>
          <p:cNvPr id="13" name="Picture Placeholder 19">
            <a:extLst>
              <a:ext uri="{FF2B5EF4-FFF2-40B4-BE49-F238E27FC236}">
                <a16:creationId xmlns:a16="http://schemas.microsoft.com/office/drawing/2014/main" id="{00D6DA35-9F55-8140-85B2-0D68E4B6AC7E}"/>
              </a:ext>
            </a:extLst>
          </p:cNvPr>
          <p:cNvSpPr>
            <a:spLocks noGrp="1"/>
          </p:cNvSpPr>
          <p:nvPr>
            <p:ph type="pic" sz="quarter" idx="60" hasCustomPrompt="1"/>
          </p:nvPr>
        </p:nvSpPr>
        <p:spPr>
          <a:xfrm>
            <a:off x="8973213" y="1608537"/>
            <a:ext cx="2610259" cy="2748838"/>
          </a:xfrm>
          <a:prstGeom prst="rect">
            <a:avLst/>
          </a:prstGeom>
          <a:solidFill>
            <a:schemeClr val="bg1">
              <a:lumMod val="95000"/>
            </a:schemeClr>
          </a:solidFill>
          <a:ln>
            <a:noFill/>
          </a:ln>
        </p:spPr>
        <p:txBody>
          <a:bodyPr tIns="0" rIns="0" bIns="612000" anchor="ctr" anchorCtr="0"/>
          <a:lstStyle>
            <a:lvl1pPr marL="0" indent="0" algn="ctr">
              <a:buNone/>
              <a:defRPr sz="1466">
                <a:latin typeface="Arial" panose="020B0604020202020204" pitchFamily="34" charset="0"/>
                <a:cs typeface="Arial" panose="020B0604020202020204" pitchFamily="34" charset="0"/>
              </a:defRPr>
            </a:lvl1pPr>
          </a:lstStyle>
          <a:p>
            <a:r>
              <a:rPr lang="en-GB"/>
              <a:t>Insert an image </a:t>
            </a:r>
            <a:br>
              <a:rPr lang="en-GB"/>
            </a:br>
            <a:r>
              <a:rPr lang="en-GB"/>
              <a:t>into this box</a:t>
            </a:r>
          </a:p>
        </p:txBody>
      </p:sp>
      <p:sp>
        <p:nvSpPr>
          <p:cNvPr id="20" name="Text Placeholder 11">
            <a:extLst>
              <a:ext uri="{FF2B5EF4-FFF2-40B4-BE49-F238E27FC236}">
                <a16:creationId xmlns:a16="http://schemas.microsoft.com/office/drawing/2014/main" id="{B5E3595B-1E1A-DC76-6D07-113142577CF1}"/>
              </a:ext>
            </a:extLst>
          </p:cNvPr>
          <p:cNvSpPr>
            <a:spLocks noGrp="1"/>
          </p:cNvSpPr>
          <p:nvPr>
            <p:ph type="body" sz="quarter" idx="61" hasCustomPrompt="1"/>
          </p:nvPr>
        </p:nvSpPr>
        <p:spPr>
          <a:xfrm>
            <a:off x="3380907" y="4551822"/>
            <a:ext cx="2610259" cy="895533"/>
          </a:xfrm>
          <a:prstGeom prst="rect">
            <a:avLst/>
          </a:prstGeom>
        </p:spPr>
        <p:txBody>
          <a:bodyPr lIns="36000" tIns="108000" rIns="0">
            <a:noAutofit/>
          </a:bodyPr>
          <a:lstStyle>
            <a:lvl1pPr marL="0" indent="0" algn="l">
              <a:lnSpc>
                <a:spcPct val="100000"/>
              </a:lnSpc>
              <a:spcAft>
                <a:spcPts val="533"/>
              </a:spcAft>
              <a:buClr>
                <a:schemeClr val="accent4"/>
              </a:buClr>
              <a:buFont typeface="Arial" panose="020B0604020202020204" pitchFamily="34" charset="0"/>
              <a:buNone/>
              <a:tabLst/>
              <a:defRPr sz="1600" b="0">
                <a:solidFill>
                  <a:schemeClr val="tx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21" name="Text Placeholder 11">
            <a:extLst>
              <a:ext uri="{FF2B5EF4-FFF2-40B4-BE49-F238E27FC236}">
                <a16:creationId xmlns:a16="http://schemas.microsoft.com/office/drawing/2014/main" id="{E17D9945-2657-BEF7-79CA-E427C0C43149}"/>
              </a:ext>
            </a:extLst>
          </p:cNvPr>
          <p:cNvSpPr>
            <a:spLocks noGrp="1"/>
          </p:cNvSpPr>
          <p:nvPr>
            <p:ph type="body" sz="quarter" idx="62" hasCustomPrompt="1"/>
          </p:nvPr>
        </p:nvSpPr>
        <p:spPr>
          <a:xfrm>
            <a:off x="6184347" y="4551822"/>
            <a:ext cx="2610259" cy="895533"/>
          </a:xfrm>
          <a:prstGeom prst="rect">
            <a:avLst/>
          </a:prstGeom>
        </p:spPr>
        <p:txBody>
          <a:bodyPr lIns="36000" tIns="108000" rIns="0">
            <a:noAutofit/>
          </a:bodyPr>
          <a:lstStyle>
            <a:lvl1pPr marL="0" indent="0" algn="l">
              <a:lnSpc>
                <a:spcPct val="100000"/>
              </a:lnSpc>
              <a:spcAft>
                <a:spcPts val="533"/>
              </a:spcAft>
              <a:buClr>
                <a:schemeClr val="accent4"/>
              </a:buClr>
              <a:buFont typeface="Arial" panose="020B0604020202020204" pitchFamily="34" charset="0"/>
              <a:buNone/>
              <a:tabLst/>
              <a:defRPr sz="1600" b="0">
                <a:solidFill>
                  <a:schemeClr val="tx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22" name="Text Placeholder 11">
            <a:extLst>
              <a:ext uri="{FF2B5EF4-FFF2-40B4-BE49-F238E27FC236}">
                <a16:creationId xmlns:a16="http://schemas.microsoft.com/office/drawing/2014/main" id="{9D548185-A30B-B9F1-D0E6-8DBECB8C079D}"/>
              </a:ext>
            </a:extLst>
          </p:cNvPr>
          <p:cNvSpPr>
            <a:spLocks noGrp="1"/>
          </p:cNvSpPr>
          <p:nvPr>
            <p:ph type="body" sz="quarter" idx="63" hasCustomPrompt="1"/>
          </p:nvPr>
        </p:nvSpPr>
        <p:spPr>
          <a:xfrm>
            <a:off x="8973213" y="4551823"/>
            <a:ext cx="2610259" cy="895533"/>
          </a:xfrm>
          <a:prstGeom prst="rect">
            <a:avLst/>
          </a:prstGeom>
        </p:spPr>
        <p:txBody>
          <a:bodyPr lIns="36000" tIns="108000" rIns="0">
            <a:noAutofit/>
          </a:bodyPr>
          <a:lstStyle>
            <a:lvl1pPr marL="0" indent="0" algn="l">
              <a:lnSpc>
                <a:spcPct val="100000"/>
              </a:lnSpc>
              <a:spcAft>
                <a:spcPts val="533"/>
              </a:spcAft>
              <a:buClr>
                <a:schemeClr val="accent4"/>
              </a:buClr>
              <a:buFont typeface="Arial" panose="020B0604020202020204" pitchFamily="34" charset="0"/>
              <a:buNone/>
              <a:tabLst/>
              <a:defRPr sz="1600" b="0">
                <a:solidFill>
                  <a:schemeClr val="tx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4" name="Rectangle 3">
            <a:extLst>
              <a:ext uri="{FF2B5EF4-FFF2-40B4-BE49-F238E27FC236}">
                <a16:creationId xmlns:a16="http://schemas.microsoft.com/office/drawing/2014/main" id="{84809A21-4953-6848-0316-708F2E7754E6}"/>
              </a:ext>
            </a:extLst>
          </p:cNvPr>
          <p:cNvSpPr/>
          <p:nvPr/>
        </p:nvSpPr>
        <p:spPr>
          <a:xfrm>
            <a:off x="6184349" y="4361288"/>
            <a:ext cx="2610259" cy="1919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2399">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581D223D-304F-4B71-4499-F36A66E12C4B}"/>
              </a:ext>
            </a:extLst>
          </p:cNvPr>
          <p:cNvSpPr/>
          <p:nvPr/>
        </p:nvSpPr>
        <p:spPr>
          <a:xfrm>
            <a:off x="622523" y="4361289"/>
            <a:ext cx="2610259" cy="19194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2399">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DE491CE1-9032-16E0-1401-2D5F47944436}"/>
              </a:ext>
            </a:extLst>
          </p:cNvPr>
          <p:cNvSpPr/>
          <p:nvPr/>
        </p:nvSpPr>
        <p:spPr>
          <a:xfrm>
            <a:off x="3380907" y="4361288"/>
            <a:ext cx="2610259" cy="1919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2399">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5CB34ECA-6042-68CD-0C69-DE4B5CA9F1B2}"/>
              </a:ext>
            </a:extLst>
          </p:cNvPr>
          <p:cNvSpPr/>
          <p:nvPr/>
        </p:nvSpPr>
        <p:spPr>
          <a:xfrm>
            <a:off x="8973213" y="4361289"/>
            <a:ext cx="2610259" cy="19194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2399">
              <a:latin typeface="Arial" panose="020B0604020202020204" pitchFamily="34" charset="0"/>
              <a:cs typeface="Arial" panose="020B0604020202020204" pitchFamily="34" charset="0"/>
            </a:endParaRPr>
          </a:p>
        </p:txBody>
      </p:sp>
      <p:sp>
        <p:nvSpPr>
          <p:cNvPr id="5" name="Title 1">
            <a:extLst>
              <a:ext uri="{FF2B5EF4-FFF2-40B4-BE49-F238E27FC236}">
                <a16:creationId xmlns:a16="http://schemas.microsoft.com/office/drawing/2014/main" id="{0BF118C6-C98D-4AD3-78E9-D7ECBD8644D1}"/>
              </a:ext>
            </a:extLst>
          </p:cNvPr>
          <p:cNvSpPr>
            <a:spLocks noGrp="1"/>
          </p:cNvSpPr>
          <p:nvPr>
            <p:ph type="title" hasCustomPrompt="1"/>
          </p:nvPr>
        </p:nvSpPr>
        <p:spPr>
          <a:xfrm>
            <a:off x="386361" y="349537"/>
            <a:ext cx="11459427" cy="548640"/>
          </a:xfrm>
        </p:spPr>
        <p:txBody>
          <a:bodyPr vert="horz" lIns="0" tIns="0" rIns="0" bIns="0" rtlCol="0" anchor="t" anchorCtr="0">
            <a:noAutofit/>
          </a:bodyPr>
          <a:lstStyle>
            <a:lvl1pPr>
              <a:defRPr lang="en-US" dirty="0"/>
            </a:lvl1pPr>
          </a:lstStyle>
          <a:p>
            <a:pPr lvl="0"/>
            <a:r>
              <a:rPr lang="en-US"/>
              <a:t>Title goes here</a:t>
            </a:r>
          </a:p>
        </p:txBody>
      </p:sp>
      <p:sp>
        <p:nvSpPr>
          <p:cNvPr id="14" name="Text Placeholder 6">
            <a:extLst>
              <a:ext uri="{FF2B5EF4-FFF2-40B4-BE49-F238E27FC236}">
                <a16:creationId xmlns:a16="http://schemas.microsoft.com/office/drawing/2014/main" id="{2FAE0CC5-F31A-C429-CBD1-415B76454052}"/>
              </a:ext>
            </a:extLst>
          </p:cNvPr>
          <p:cNvSpPr>
            <a:spLocks noGrp="1"/>
          </p:cNvSpPr>
          <p:nvPr>
            <p:ph type="body" sz="quarter" idx="49" hasCustomPrompt="1"/>
          </p:nvPr>
        </p:nvSpPr>
        <p:spPr>
          <a:xfrm>
            <a:off x="386361" y="932076"/>
            <a:ext cx="11462740" cy="439524"/>
          </a:xfrm>
          <a:prstGeom prst="rect">
            <a:avLst/>
          </a:prstGeom>
        </p:spPr>
        <p:txBody>
          <a:bodyPr/>
          <a:lstStyle>
            <a:lvl1pPr marL="0" indent="0">
              <a:buFontTx/>
              <a:buNone/>
              <a:defRPr>
                <a:solidFill>
                  <a:schemeClr val="accent4"/>
                </a:solidFill>
              </a:defRPr>
            </a:lvl1pPr>
          </a:lstStyle>
          <a:p>
            <a:pPr lvl="0"/>
            <a:r>
              <a:rPr lang="en-US"/>
              <a:t>Subtitle goes here</a:t>
            </a:r>
          </a:p>
        </p:txBody>
      </p:sp>
    </p:spTree>
    <p:extLst>
      <p:ext uri="{BB962C8B-B14F-4D97-AF65-F5344CB8AC3E}">
        <p14:creationId xmlns:p14="http://schemas.microsoft.com/office/powerpoint/2010/main" val="11143965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 Image with text">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92AB6B0-350A-A663-EEEE-76A011D049E3}"/>
              </a:ext>
            </a:extLst>
          </p:cNvPr>
          <p:cNvSpPr/>
          <p:nvPr/>
        </p:nvSpPr>
        <p:spPr>
          <a:xfrm>
            <a:off x="622522" y="3493714"/>
            <a:ext cx="3528000" cy="26403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2399">
              <a:latin typeface="Arial" panose="020B0604020202020204" pitchFamily="34" charset="0"/>
              <a:cs typeface="Arial" panose="020B0604020202020204" pitchFamily="34" charset="0"/>
            </a:endParaRPr>
          </a:p>
        </p:txBody>
      </p:sp>
      <p:sp>
        <p:nvSpPr>
          <p:cNvPr id="60" name="Picture Placeholder 19">
            <a:extLst>
              <a:ext uri="{FF2B5EF4-FFF2-40B4-BE49-F238E27FC236}">
                <a16:creationId xmlns:a16="http://schemas.microsoft.com/office/drawing/2014/main" id="{E730F2EE-3DD4-D8F7-8905-2674A360B75E}"/>
              </a:ext>
            </a:extLst>
          </p:cNvPr>
          <p:cNvSpPr>
            <a:spLocks noGrp="1"/>
          </p:cNvSpPr>
          <p:nvPr>
            <p:ph type="pic" sz="quarter" idx="43" hasCustomPrompt="1"/>
          </p:nvPr>
        </p:nvSpPr>
        <p:spPr>
          <a:xfrm>
            <a:off x="622522" y="1608535"/>
            <a:ext cx="3528000" cy="1885179"/>
          </a:xfrm>
          <a:prstGeom prst="rect">
            <a:avLst/>
          </a:prstGeom>
          <a:solidFill>
            <a:schemeClr val="bg1">
              <a:lumMod val="95000"/>
            </a:schemeClr>
          </a:solidFill>
          <a:ln>
            <a:noFill/>
          </a:ln>
        </p:spPr>
        <p:txBody>
          <a:bodyPr tIns="0" rIns="0" bIns="612000" anchor="ctr" anchorCtr="0"/>
          <a:lstStyle>
            <a:lvl1pPr marL="0" indent="0" algn="ctr">
              <a:buNone/>
              <a:defRPr sz="1466">
                <a:latin typeface="Arial" panose="020B0604020202020204" pitchFamily="34" charset="0"/>
                <a:cs typeface="Arial" panose="020B0604020202020204" pitchFamily="34" charset="0"/>
              </a:defRPr>
            </a:lvl1pPr>
          </a:lstStyle>
          <a:p>
            <a:r>
              <a:rPr lang="en-GB"/>
              <a:t>Insert an image </a:t>
            </a:r>
            <a:br>
              <a:rPr lang="en-GB"/>
            </a:br>
            <a:r>
              <a:rPr lang="en-GB"/>
              <a:t>into this box</a:t>
            </a:r>
          </a:p>
        </p:txBody>
      </p:sp>
      <p:sp>
        <p:nvSpPr>
          <p:cNvPr id="48" name="Text Placeholder 11">
            <a:extLst>
              <a:ext uri="{FF2B5EF4-FFF2-40B4-BE49-F238E27FC236}">
                <a16:creationId xmlns:a16="http://schemas.microsoft.com/office/drawing/2014/main" id="{8BCACB27-7FB7-47AB-6BA6-1F5002B4227D}"/>
              </a:ext>
            </a:extLst>
          </p:cNvPr>
          <p:cNvSpPr>
            <a:spLocks noGrp="1"/>
          </p:cNvSpPr>
          <p:nvPr>
            <p:ph type="body" sz="quarter" idx="39" hasCustomPrompt="1"/>
          </p:nvPr>
        </p:nvSpPr>
        <p:spPr>
          <a:xfrm>
            <a:off x="622522" y="4038958"/>
            <a:ext cx="3528000" cy="507703"/>
          </a:xfrm>
          <a:prstGeom prst="rect">
            <a:avLst/>
          </a:prstGeom>
          <a:noFill/>
        </p:spPr>
        <p:txBody>
          <a:bodyPr wrap="square" lIns="144000" rIns="91440">
            <a:spAutoFit/>
          </a:bodyPr>
          <a:lstStyle>
            <a:lvl1pPr marL="230188" indent="-230188">
              <a:buClr>
                <a:schemeClr val="bg1"/>
              </a:buClr>
              <a:buFont typeface="Arial" panose="020B0604020202020204" pitchFamily="34" charset="0"/>
              <a:buChar char="•"/>
              <a:tabLst/>
              <a:defRPr sz="1599">
                <a:solidFill>
                  <a:schemeClr val="bg1"/>
                </a:solidFill>
                <a:latin typeface="Arial" panose="020B0604020202020204" pitchFamily="34" charset="0"/>
                <a:cs typeface="Arial" panose="020B0604020202020204" pitchFamily="34" charset="0"/>
              </a:defRPr>
            </a:lvl1pPr>
            <a:lvl2pPr marL="461963" indent="-231775">
              <a:spcAft>
                <a:spcPts val="0"/>
              </a:spcAft>
              <a:buClr>
                <a:schemeClr val="bg1"/>
              </a:buClr>
              <a:buFont typeface="System Font Regular"/>
              <a:buChar char="–"/>
              <a:tabLst/>
              <a:defRPr sz="1200">
                <a:solidFill>
                  <a:schemeClr val="bg1"/>
                </a:solidFill>
                <a:latin typeface="Arial" panose="020B0604020202020204" pitchFamily="34" charset="0"/>
                <a:cs typeface="Arial" panose="020B0604020202020204" pitchFamily="34" charset="0"/>
              </a:defRPr>
            </a:lvl2pPr>
            <a:lvl3pPr>
              <a:buClr>
                <a:schemeClr val="accent4"/>
              </a:buClr>
              <a:defRPr/>
            </a:lvl3pPr>
            <a:lvl4pPr>
              <a:buClr>
                <a:schemeClr val="accent4"/>
              </a:buClr>
              <a:defRPr/>
            </a:lvl4pPr>
            <a:lvl5pPr>
              <a:buClr>
                <a:schemeClr val="accent4"/>
              </a:buClr>
              <a:defRPr/>
            </a:lvl5pPr>
          </a:lstStyle>
          <a:p>
            <a:pPr lvl="0"/>
            <a:r>
              <a:rPr lang="en-GB"/>
              <a:t>Type text here</a:t>
            </a:r>
          </a:p>
          <a:p>
            <a:pPr lvl="1"/>
            <a:r>
              <a:rPr lang="en-GB"/>
              <a:t>Secondary text here</a:t>
            </a:r>
          </a:p>
        </p:txBody>
      </p:sp>
      <p:sp>
        <p:nvSpPr>
          <p:cNvPr id="11" name="Rectangle 10">
            <a:extLst>
              <a:ext uri="{FF2B5EF4-FFF2-40B4-BE49-F238E27FC236}">
                <a16:creationId xmlns:a16="http://schemas.microsoft.com/office/drawing/2014/main" id="{3639778A-A212-F7B0-3C95-15EC21E53660}"/>
              </a:ext>
            </a:extLst>
          </p:cNvPr>
          <p:cNvSpPr/>
          <p:nvPr/>
        </p:nvSpPr>
        <p:spPr>
          <a:xfrm>
            <a:off x="8055472" y="3493715"/>
            <a:ext cx="3528000" cy="264038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2399">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F23006E6-1A6F-F6F8-7BF3-31A091CB7571}"/>
              </a:ext>
            </a:extLst>
          </p:cNvPr>
          <p:cNvSpPr/>
          <p:nvPr/>
        </p:nvSpPr>
        <p:spPr>
          <a:xfrm>
            <a:off x="4335020" y="3493716"/>
            <a:ext cx="3528000" cy="26403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2399">
              <a:latin typeface="Arial" panose="020B0604020202020204" pitchFamily="34" charset="0"/>
              <a:cs typeface="Arial" panose="020B0604020202020204" pitchFamily="34" charset="0"/>
            </a:endParaRPr>
          </a:p>
        </p:txBody>
      </p:sp>
      <p:sp>
        <p:nvSpPr>
          <p:cNvPr id="63" name="Text Placeholder 11">
            <a:extLst>
              <a:ext uri="{FF2B5EF4-FFF2-40B4-BE49-F238E27FC236}">
                <a16:creationId xmlns:a16="http://schemas.microsoft.com/office/drawing/2014/main" id="{FA0C13A6-F2CF-01B7-1C29-51BC4552491D}"/>
              </a:ext>
            </a:extLst>
          </p:cNvPr>
          <p:cNvSpPr>
            <a:spLocks noGrp="1"/>
          </p:cNvSpPr>
          <p:nvPr>
            <p:ph type="body" sz="quarter" idx="22" hasCustomPrompt="1"/>
          </p:nvPr>
        </p:nvSpPr>
        <p:spPr>
          <a:xfrm>
            <a:off x="622522" y="3504332"/>
            <a:ext cx="3526299" cy="489390"/>
          </a:xfrm>
          <a:prstGeom prst="rect">
            <a:avLst/>
          </a:prstGeom>
        </p:spPr>
        <p:txBody>
          <a:bodyPr lIns="144000" tIns="108000" rIns="0">
            <a:noAutofit/>
          </a:bodyPr>
          <a:lstStyle>
            <a:lvl1pPr marL="0" indent="0" algn="l">
              <a:lnSpc>
                <a:spcPct val="100000"/>
              </a:lnSpc>
              <a:spcAft>
                <a:spcPts val="533"/>
              </a:spcAft>
              <a:buClr>
                <a:schemeClr val="accent4"/>
              </a:buClr>
              <a:buFont typeface="Arial" panose="020B0604020202020204" pitchFamily="34" charset="0"/>
              <a:buNone/>
              <a:tabLst/>
              <a:defRPr sz="2000" b="1">
                <a:solidFill>
                  <a:schemeClr val="bg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15" name="Picture Placeholder 19">
            <a:extLst>
              <a:ext uri="{FF2B5EF4-FFF2-40B4-BE49-F238E27FC236}">
                <a16:creationId xmlns:a16="http://schemas.microsoft.com/office/drawing/2014/main" id="{170C68E1-4C92-F3CA-CB44-ED470B75A748}"/>
              </a:ext>
            </a:extLst>
          </p:cNvPr>
          <p:cNvSpPr>
            <a:spLocks noGrp="1"/>
          </p:cNvSpPr>
          <p:nvPr>
            <p:ph type="pic" sz="quarter" idx="54" hasCustomPrompt="1"/>
          </p:nvPr>
        </p:nvSpPr>
        <p:spPr>
          <a:xfrm>
            <a:off x="4335020" y="1608537"/>
            <a:ext cx="3528000" cy="1885179"/>
          </a:xfrm>
          <a:prstGeom prst="rect">
            <a:avLst/>
          </a:prstGeom>
          <a:solidFill>
            <a:schemeClr val="bg1">
              <a:lumMod val="95000"/>
            </a:schemeClr>
          </a:solidFill>
          <a:ln>
            <a:noFill/>
          </a:ln>
        </p:spPr>
        <p:txBody>
          <a:bodyPr tIns="0" rIns="0" bIns="612000" anchor="ctr" anchorCtr="0"/>
          <a:lstStyle>
            <a:lvl1pPr marL="0" indent="0" algn="ctr">
              <a:buNone/>
              <a:defRPr sz="1466">
                <a:latin typeface="Arial" panose="020B0604020202020204" pitchFamily="34" charset="0"/>
                <a:cs typeface="Arial" panose="020B0604020202020204" pitchFamily="34" charset="0"/>
              </a:defRPr>
            </a:lvl1pPr>
          </a:lstStyle>
          <a:p>
            <a:r>
              <a:rPr lang="en-GB"/>
              <a:t>Insert an image </a:t>
            </a:r>
            <a:br>
              <a:rPr lang="en-GB"/>
            </a:br>
            <a:r>
              <a:rPr lang="en-GB"/>
              <a:t>into this box</a:t>
            </a:r>
          </a:p>
        </p:txBody>
      </p:sp>
      <p:sp>
        <p:nvSpPr>
          <p:cNvPr id="17" name="Picture Placeholder 19">
            <a:extLst>
              <a:ext uri="{FF2B5EF4-FFF2-40B4-BE49-F238E27FC236}">
                <a16:creationId xmlns:a16="http://schemas.microsoft.com/office/drawing/2014/main" id="{3FAA4622-37D1-4632-A002-B4E58159D74A}"/>
              </a:ext>
            </a:extLst>
          </p:cNvPr>
          <p:cNvSpPr>
            <a:spLocks noGrp="1"/>
          </p:cNvSpPr>
          <p:nvPr>
            <p:ph type="pic" sz="quarter" idx="55" hasCustomPrompt="1"/>
          </p:nvPr>
        </p:nvSpPr>
        <p:spPr>
          <a:xfrm>
            <a:off x="8055472" y="1608536"/>
            <a:ext cx="3528000" cy="1885179"/>
          </a:xfrm>
          <a:prstGeom prst="rect">
            <a:avLst/>
          </a:prstGeom>
          <a:solidFill>
            <a:schemeClr val="bg1">
              <a:lumMod val="95000"/>
            </a:schemeClr>
          </a:solidFill>
          <a:ln>
            <a:noFill/>
          </a:ln>
        </p:spPr>
        <p:txBody>
          <a:bodyPr tIns="0" rIns="0" bIns="612000" anchor="ctr" anchorCtr="0"/>
          <a:lstStyle>
            <a:lvl1pPr marL="0" indent="0" algn="ctr">
              <a:buNone/>
              <a:defRPr sz="1466">
                <a:latin typeface="Arial" panose="020B0604020202020204" pitchFamily="34" charset="0"/>
                <a:cs typeface="Arial" panose="020B0604020202020204" pitchFamily="34" charset="0"/>
              </a:defRPr>
            </a:lvl1pPr>
          </a:lstStyle>
          <a:p>
            <a:r>
              <a:rPr lang="en-GB"/>
              <a:t>Insert an image </a:t>
            </a:r>
            <a:br>
              <a:rPr lang="en-GB"/>
            </a:br>
            <a:r>
              <a:rPr lang="en-GB"/>
              <a:t>into this box</a:t>
            </a:r>
          </a:p>
        </p:txBody>
      </p:sp>
      <p:sp>
        <p:nvSpPr>
          <p:cNvPr id="23" name="Text Placeholder 11">
            <a:extLst>
              <a:ext uri="{FF2B5EF4-FFF2-40B4-BE49-F238E27FC236}">
                <a16:creationId xmlns:a16="http://schemas.microsoft.com/office/drawing/2014/main" id="{E14E2994-CEC4-1D29-F26D-3E48EC9488B8}"/>
              </a:ext>
            </a:extLst>
          </p:cNvPr>
          <p:cNvSpPr>
            <a:spLocks noGrp="1"/>
          </p:cNvSpPr>
          <p:nvPr>
            <p:ph type="body" sz="quarter" idx="59" hasCustomPrompt="1"/>
          </p:nvPr>
        </p:nvSpPr>
        <p:spPr>
          <a:xfrm>
            <a:off x="4335020" y="3504334"/>
            <a:ext cx="3526299" cy="489390"/>
          </a:xfrm>
          <a:prstGeom prst="rect">
            <a:avLst/>
          </a:prstGeom>
        </p:spPr>
        <p:txBody>
          <a:bodyPr lIns="144000" tIns="108000" rIns="0">
            <a:noAutofit/>
          </a:bodyPr>
          <a:lstStyle>
            <a:lvl1pPr marL="0" indent="0" algn="l">
              <a:lnSpc>
                <a:spcPct val="100000"/>
              </a:lnSpc>
              <a:spcAft>
                <a:spcPts val="533"/>
              </a:spcAft>
              <a:buClr>
                <a:schemeClr val="accent4"/>
              </a:buClr>
              <a:buFont typeface="Arial" panose="020B0604020202020204" pitchFamily="34" charset="0"/>
              <a:buNone/>
              <a:tabLst/>
              <a:defRPr sz="2000" b="1">
                <a:solidFill>
                  <a:schemeClr val="bg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25" name="Text Placeholder 11">
            <a:extLst>
              <a:ext uri="{FF2B5EF4-FFF2-40B4-BE49-F238E27FC236}">
                <a16:creationId xmlns:a16="http://schemas.microsoft.com/office/drawing/2014/main" id="{2B45919B-A34A-9C2A-C480-1F5575BF090F}"/>
              </a:ext>
            </a:extLst>
          </p:cNvPr>
          <p:cNvSpPr>
            <a:spLocks noGrp="1"/>
          </p:cNvSpPr>
          <p:nvPr>
            <p:ph type="body" sz="quarter" idx="61" hasCustomPrompt="1"/>
          </p:nvPr>
        </p:nvSpPr>
        <p:spPr>
          <a:xfrm>
            <a:off x="8055472" y="3504333"/>
            <a:ext cx="3526299" cy="489390"/>
          </a:xfrm>
          <a:prstGeom prst="rect">
            <a:avLst/>
          </a:prstGeom>
        </p:spPr>
        <p:txBody>
          <a:bodyPr lIns="144000" tIns="108000" rIns="0">
            <a:noAutofit/>
          </a:bodyPr>
          <a:lstStyle>
            <a:lvl1pPr marL="0" indent="0" algn="l">
              <a:lnSpc>
                <a:spcPct val="100000"/>
              </a:lnSpc>
              <a:spcAft>
                <a:spcPts val="533"/>
              </a:spcAft>
              <a:buClr>
                <a:schemeClr val="accent4"/>
              </a:buClr>
              <a:buFont typeface="Arial" panose="020B0604020202020204" pitchFamily="34" charset="0"/>
              <a:buNone/>
              <a:tabLst/>
              <a:defRPr sz="2000" b="1">
                <a:solidFill>
                  <a:schemeClr val="bg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49" name="Text Placeholder 11">
            <a:extLst>
              <a:ext uri="{FF2B5EF4-FFF2-40B4-BE49-F238E27FC236}">
                <a16:creationId xmlns:a16="http://schemas.microsoft.com/office/drawing/2014/main" id="{C76D45D0-F8CE-C8FE-8650-5047C40D5F5E}"/>
              </a:ext>
            </a:extLst>
          </p:cNvPr>
          <p:cNvSpPr>
            <a:spLocks noGrp="1"/>
          </p:cNvSpPr>
          <p:nvPr>
            <p:ph type="body" sz="quarter" idx="63" hasCustomPrompt="1"/>
          </p:nvPr>
        </p:nvSpPr>
        <p:spPr>
          <a:xfrm>
            <a:off x="4335020" y="4038960"/>
            <a:ext cx="3526299" cy="507703"/>
          </a:xfrm>
          <a:prstGeom prst="rect">
            <a:avLst/>
          </a:prstGeom>
          <a:noFill/>
        </p:spPr>
        <p:txBody>
          <a:bodyPr wrap="square" lIns="144000" rIns="91440">
            <a:spAutoFit/>
          </a:bodyPr>
          <a:lstStyle>
            <a:lvl1pPr marL="230188" indent="-230188">
              <a:buClr>
                <a:schemeClr val="bg1"/>
              </a:buClr>
              <a:buFont typeface="Arial" panose="020B0604020202020204" pitchFamily="34" charset="0"/>
              <a:buChar char="•"/>
              <a:tabLst/>
              <a:defRPr sz="1599">
                <a:solidFill>
                  <a:schemeClr val="bg1"/>
                </a:solidFill>
                <a:latin typeface="Arial" panose="020B0604020202020204" pitchFamily="34" charset="0"/>
                <a:cs typeface="Arial" panose="020B0604020202020204" pitchFamily="34" charset="0"/>
              </a:defRPr>
            </a:lvl1pPr>
            <a:lvl2pPr marL="461963" indent="-231775">
              <a:spcAft>
                <a:spcPts val="0"/>
              </a:spcAft>
              <a:buClr>
                <a:schemeClr val="bg1"/>
              </a:buClr>
              <a:buFont typeface="System Font Regular"/>
              <a:buChar char="–"/>
              <a:tabLst/>
              <a:defRPr sz="1200">
                <a:solidFill>
                  <a:schemeClr val="bg1"/>
                </a:solidFill>
                <a:latin typeface="Arial" panose="020B0604020202020204" pitchFamily="34" charset="0"/>
                <a:cs typeface="Arial" panose="020B0604020202020204" pitchFamily="34" charset="0"/>
              </a:defRPr>
            </a:lvl2pPr>
            <a:lvl3pPr>
              <a:buClr>
                <a:schemeClr val="accent4"/>
              </a:buClr>
              <a:defRPr/>
            </a:lvl3pPr>
            <a:lvl4pPr>
              <a:buClr>
                <a:schemeClr val="accent4"/>
              </a:buClr>
              <a:defRPr/>
            </a:lvl4pPr>
            <a:lvl5pPr>
              <a:buClr>
                <a:schemeClr val="accent4"/>
              </a:buClr>
              <a:defRPr/>
            </a:lvl5pPr>
          </a:lstStyle>
          <a:p>
            <a:pPr lvl="0"/>
            <a:r>
              <a:rPr lang="en-GB"/>
              <a:t>Type text here</a:t>
            </a:r>
          </a:p>
          <a:p>
            <a:pPr lvl="1"/>
            <a:r>
              <a:rPr lang="en-GB"/>
              <a:t>Secondary text here</a:t>
            </a:r>
          </a:p>
        </p:txBody>
      </p:sp>
      <p:sp>
        <p:nvSpPr>
          <p:cNvPr id="50" name="Text Placeholder 11">
            <a:extLst>
              <a:ext uri="{FF2B5EF4-FFF2-40B4-BE49-F238E27FC236}">
                <a16:creationId xmlns:a16="http://schemas.microsoft.com/office/drawing/2014/main" id="{3130DBA0-517D-5CD4-B7AA-C8B18F8A94C0}"/>
              </a:ext>
            </a:extLst>
          </p:cNvPr>
          <p:cNvSpPr>
            <a:spLocks noGrp="1"/>
          </p:cNvSpPr>
          <p:nvPr>
            <p:ph type="body" sz="quarter" idx="64" hasCustomPrompt="1"/>
          </p:nvPr>
        </p:nvSpPr>
        <p:spPr>
          <a:xfrm>
            <a:off x="8055472" y="4038959"/>
            <a:ext cx="3526928" cy="507703"/>
          </a:xfrm>
          <a:prstGeom prst="rect">
            <a:avLst/>
          </a:prstGeom>
          <a:noFill/>
        </p:spPr>
        <p:txBody>
          <a:bodyPr wrap="square" lIns="144000" rIns="91440">
            <a:spAutoFit/>
          </a:bodyPr>
          <a:lstStyle>
            <a:lvl1pPr marL="230188" indent="-230188">
              <a:buClr>
                <a:schemeClr val="bg1"/>
              </a:buClr>
              <a:buFont typeface="Arial" panose="020B0604020202020204" pitchFamily="34" charset="0"/>
              <a:buChar char="•"/>
              <a:tabLst/>
              <a:defRPr sz="1599">
                <a:solidFill>
                  <a:schemeClr val="bg1"/>
                </a:solidFill>
                <a:latin typeface="Arial" panose="020B0604020202020204" pitchFamily="34" charset="0"/>
                <a:cs typeface="Arial" panose="020B0604020202020204" pitchFamily="34" charset="0"/>
              </a:defRPr>
            </a:lvl1pPr>
            <a:lvl2pPr marL="461963" indent="-231775">
              <a:spcAft>
                <a:spcPts val="0"/>
              </a:spcAft>
              <a:buClr>
                <a:schemeClr val="bg1"/>
              </a:buClr>
              <a:buFont typeface="System Font Regular"/>
              <a:buChar char="–"/>
              <a:tabLst/>
              <a:defRPr sz="1200">
                <a:solidFill>
                  <a:schemeClr val="bg1"/>
                </a:solidFill>
                <a:latin typeface="Arial" panose="020B0604020202020204" pitchFamily="34" charset="0"/>
                <a:cs typeface="Arial" panose="020B0604020202020204" pitchFamily="34" charset="0"/>
              </a:defRPr>
            </a:lvl2pPr>
            <a:lvl3pPr>
              <a:buClr>
                <a:schemeClr val="accent4"/>
              </a:buClr>
              <a:defRPr/>
            </a:lvl3pPr>
            <a:lvl4pPr>
              <a:buClr>
                <a:schemeClr val="accent4"/>
              </a:buClr>
              <a:defRPr/>
            </a:lvl4pPr>
            <a:lvl5pPr>
              <a:buClr>
                <a:schemeClr val="accent4"/>
              </a:buClr>
              <a:defRPr/>
            </a:lvl5pPr>
          </a:lstStyle>
          <a:p>
            <a:pPr lvl="0"/>
            <a:r>
              <a:rPr lang="en-GB"/>
              <a:t>Type text here</a:t>
            </a:r>
          </a:p>
          <a:p>
            <a:pPr lvl="1"/>
            <a:r>
              <a:rPr lang="en-GB"/>
              <a:t>Secondary text here</a:t>
            </a:r>
          </a:p>
        </p:txBody>
      </p:sp>
      <p:sp>
        <p:nvSpPr>
          <p:cNvPr id="4" name="Title 1">
            <a:extLst>
              <a:ext uri="{FF2B5EF4-FFF2-40B4-BE49-F238E27FC236}">
                <a16:creationId xmlns:a16="http://schemas.microsoft.com/office/drawing/2014/main" id="{6BE5CE54-E09B-11E6-2818-F0E2658E39B8}"/>
              </a:ext>
            </a:extLst>
          </p:cNvPr>
          <p:cNvSpPr>
            <a:spLocks noGrp="1"/>
          </p:cNvSpPr>
          <p:nvPr>
            <p:ph type="title" hasCustomPrompt="1"/>
          </p:nvPr>
        </p:nvSpPr>
        <p:spPr>
          <a:xfrm>
            <a:off x="386361" y="349537"/>
            <a:ext cx="11459427" cy="548640"/>
          </a:xfrm>
        </p:spPr>
        <p:txBody>
          <a:bodyPr vert="horz" lIns="0" tIns="0" rIns="0" bIns="0" rtlCol="0" anchor="t" anchorCtr="0">
            <a:noAutofit/>
          </a:bodyPr>
          <a:lstStyle>
            <a:lvl1pPr>
              <a:defRPr lang="en-US" dirty="0"/>
            </a:lvl1pPr>
          </a:lstStyle>
          <a:p>
            <a:pPr lvl="0"/>
            <a:r>
              <a:rPr lang="en-US"/>
              <a:t>Title goes here</a:t>
            </a:r>
          </a:p>
        </p:txBody>
      </p:sp>
      <p:sp>
        <p:nvSpPr>
          <p:cNvPr id="5" name="Text Placeholder 6">
            <a:extLst>
              <a:ext uri="{FF2B5EF4-FFF2-40B4-BE49-F238E27FC236}">
                <a16:creationId xmlns:a16="http://schemas.microsoft.com/office/drawing/2014/main" id="{5B39B92F-EAF0-1644-D80C-021E9D03F026}"/>
              </a:ext>
            </a:extLst>
          </p:cNvPr>
          <p:cNvSpPr>
            <a:spLocks noGrp="1"/>
          </p:cNvSpPr>
          <p:nvPr>
            <p:ph type="body" sz="quarter" idx="49" hasCustomPrompt="1"/>
          </p:nvPr>
        </p:nvSpPr>
        <p:spPr>
          <a:xfrm>
            <a:off x="386361" y="932076"/>
            <a:ext cx="11462740" cy="439524"/>
          </a:xfrm>
          <a:prstGeom prst="rect">
            <a:avLst/>
          </a:prstGeom>
        </p:spPr>
        <p:txBody>
          <a:bodyPr/>
          <a:lstStyle>
            <a:lvl1pPr marL="0" indent="0">
              <a:buFontTx/>
              <a:buNone/>
              <a:defRPr>
                <a:solidFill>
                  <a:schemeClr val="accent4"/>
                </a:solidFill>
              </a:defRPr>
            </a:lvl1pPr>
          </a:lstStyle>
          <a:p>
            <a:pPr lvl="0"/>
            <a:r>
              <a:rPr lang="en-US"/>
              <a:t>Subtitle goes here</a:t>
            </a:r>
          </a:p>
        </p:txBody>
      </p:sp>
    </p:spTree>
    <p:extLst>
      <p:ext uri="{BB962C8B-B14F-4D97-AF65-F5344CB8AC3E}">
        <p14:creationId xmlns:p14="http://schemas.microsoft.com/office/powerpoint/2010/main" val="21083888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 Image with text">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6E146D-DF72-B8C9-E76D-CABBEF104750}"/>
              </a:ext>
            </a:extLst>
          </p:cNvPr>
          <p:cNvSpPr/>
          <p:nvPr/>
        </p:nvSpPr>
        <p:spPr>
          <a:xfrm>
            <a:off x="630474" y="3493716"/>
            <a:ext cx="2644800" cy="264038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2399">
              <a:latin typeface="Arial" panose="020B0604020202020204" pitchFamily="34" charset="0"/>
              <a:cs typeface="Arial" panose="020B0604020202020204" pitchFamily="34" charset="0"/>
            </a:endParaRPr>
          </a:p>
        </p:txBody>
      </p:sp>
      <p:sp>
        <p:nvSpPr>
          <p:cNvPr id="6" name="Text Placeholder 11">
            <a:extLst>
              <a:ext uri="{FF2B5EF4-FFF2-40B4-BE49-F238E27FC236}">
                <a16:creationId xmlns:a16="http://schemas.microsoft.com/office/drawing/2014/main" id="{AB56153D-7AEB-AD25-311F-BC297D9BF1CC}"/>
              </a:ext>
            </a:extLst>
          </p:cNvPr>
          <p:cNvSpPr>
            <a:spLocks noGrp="1"/>
          </p:cNvSpPr>
          <p:nvPr>
            <p:ph type="body" sz="quarter" idx="22" hasCustomPrompt="1"/>
          </p:nvPr>
        </p:nvSpPr>
        <p:spPr>
          <a:xfrm>
            <a:off x="630474" y="3504334"/>
            <a:ext cx="2644799" cy="489390"/>
          </a:xfrm>
          <a:prstGeom prst="rect">
            <a:avLst/>
          </a:prstGeom>
        </p:spPr>
        <p:txBody>
          <a:bodyPr lIns="108000" tIns="108000" rIns="108000">
            <a:noAutofit/>
          </a:bodyPr>
          <a:lstStyle>
            <a:lvl1pPr marL="0" indent="0" algn="l">
              <a:lnSpc>
                <a:spcPct val="100000"/>
              </a:lnSpc>
              <a:spcAft>
                <a:spcPts val="533"/>
              </a:spcAft>
              <a:buClr>
                <a:schemeClr val="accent4"/>
              </a:buClr>
              <a:buFont typeface="Arial" panose="020B0604020202020204" pitchFamily="34" charset="0"/>
              <a:buNone/>
              <a:tabLst/>
              <a:defRPr sz="2000" b="1">
                <a:solidFill>
                  <a:schemeClr val="bg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13" name="Rectangle 12">
            <a:extLst>
              <a:ext uri="{FF2B5EF4-FFF2-40B4-BE49-F238E27FC236}">
                <a16:creationId xmlns:a16="http://schemas.microsoft.com/office/drawing/2014/main" id="{F1F67DAE-A5B7-3DED-2548-22FF925AD69C}"/>
              </a:ext>
            </a:extLst>
          </p:cNvPr>
          <p:cNvSpPr/>
          <p:nvPr/>
        </p:nvSpPr>
        <p:spPr>
          <a:xfrm>
            <a:off x="3400148" y="3493716"/>
            <a:ext cx="2644800" cy="26403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2399">
              <a:latin typeface="Arial" panose="020B0604020202020204" pitchFamily="34" charset="0"/>
              <a:cs typeface="Arial" panose="020B0604020202020204" pitchFamily="34" charset="0"/>
            </a:endParaRPr>
          </a:p>
        </p:txBody>
      </p:sp>
      <p:sp>
        <p:nvSpPr>
          <p:cNvPr id="18" name="Text Placeholder 11">
            <a:extLst>
              <a:ext uri="{FF2B5EF4-FFF2-40B4-BE49-F238E27FC236}">
                <a16:creationId xmlns:a16="http://schemas.microsoft.com/office/drawing/2014/main" id="{D8F4C1DD-E962-28F1-4E78-8C1E49ADE06A}"/>
              </a:ext>
            </a:extLst>
          </p:cNvPr>
          <p:cNvSpPr>
            <a:spLocks noGrp="1"/>
          </p:cNvSpPr>
          <p:nvPr>
            <p:ph type="body" sz="quarter" idx="59" hasCustomPrompt="1"/>
          </p:nvPr>
        </p:nvSpPr>
        <p:spPr>
          <a:xfrm>
            <a:off x="3400149" y="3504334"/>
            <a:ext cx="2644799" cy="489390"/>
          </a:xfrm>
          <a:prstGeom prst="rect">
            <a:avLst/>
          </a:prstGeom>
        </p:spPr>
        <p:txBody>
          <a:bodyPr lIns="108000" tIns="108000" rIns="108000">
            <a:noAutofit/>
          </a:bodyPr>
          <a:lstStyle>
            <a:lvl1pPr marL="0" indent="0" algn="l">
              <a:lnSpc>
                <a:spcPct val="100000"/>
              </a:lnSpc>
              <a:spcAft>
                <a:spcPts val="533"/>
              </a:spcAft>
              <a:buClr>
                <a:schemeClr val="accent4"/>
              </a:buClr>
              <a:buFont typeface="Arial" panose="020B0604020202020204" pitchFamily="34" charset="0"/>
              <a:buNone/>
              <a:tabLst/>
              <a:defRPr sz="2000" b="1">
                <a:solidFill>
                  <a:schemeClr val="bg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21" name="Rectangle 20">
            <a:extLst>
              <a:ext uri="{FF2B5EF4-FFF2-40B4-BE49-F238E27FC236}">
                <a16:creationId xmlns:a16="http://schemas.microsoft.com/office/drawing/2014/main" id="{F03F388B-7C33-B4B5-5A4C-F5069C413E86}"/>
              </a:ext>
            </a:extLst>
          </p:cNvPr>
          <p:cNvSpPr/>
          <p:nvPr/>
        </p:nvSpPr>
        <p:spPr>
          <a:xfrm>
            <a:off x="6169822" y="3493716"/>
            <a:ext cx="2644800" cy="26403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2399">
              <a:latin typeface="Arial" panose="020B0604020202020204" pitchFamily="34" charset="0"/>
              <a:cs typeface="Arial" panose="020B0604020202020204" pitchFamily="34" charset="0"/>
            </a:endParaRPr>
          </a:p>
        </p:txBody>
      </p:sp>
      <p:sp>
        <p:nvSpPr>
          <p:cNvPr id="22" name="Text Placeholder 11">
            <a:extLst>
              <a:ext uri="{FF2B5EF4-FFF2-40B4-BE49-F238E27FC236}">
                <a16:creationId xmlns:a16="http://schemas.microsoft.com/office/drawing/2014/main" id="{767D1138-84F4-CCEF-463D-3AF1635CA99B}"/>
              </a:ext>
            </a:extLst>
          </p:cNvPr>
          <p:cNvSpPr>
            <a:spLocks noGrp="1"/>
          </p:cNvSpPr>
          <p:nvPr>
            <p:ph type="body" sz="quarter" idx="62" hasCustomPrompt="1"/>
          </p:nvPr>
        </p:nvSpPr>
        <p:spPr>
          <a:xfrm>
            <a:off x="6169822" y="3504334"/>
            <a:ext cx="2644800" cy="489390"/>
          </a:xfrm>
          <a:prstGeom prst="rect">
            <a:avLst/>
          </a:prstGeom>
        </p:spPr>
        <p:txBody>
          <a:bodyPr lIns="108000" tIns="108000" rIns="108000">
            <a:noAutofit/>
          </a:bodyPr>
          <a:lstStyle>
            <a:lvl1pPr marL="0" indent="0" algn="l">
              <a:lnSpc>
                <a:spcPct val="100000"/>
              </a:lnSpc>
              <a:spcAft>
                <a:spcPts val="533"/>
              </a:spcAft>
              <a:buClr>
                <a:schemeClr val="accent4"/>
              </a:buClr>
              <a:buFont typeface="Arial" panose="020B0604020202020204" pitchFamily="34" charset="0"/>
              <a:buNone/>
              <a:tabLst/>
              <a:defRPr sz="2000" b="1">
                <a:solidFill>
                  <a:schemeClr val="bg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29" name="Rectangle 28">
            <a:extLst>
              <a:ext uri="{FF2B5EF4-FFF2-40B4-BE49-F238E27FC236}">
                <a16:creationId xmlns:a16="http://schemas.microsoft.com/office/drawing/2014/main" id="{B539F563-1C23-584E-350F-91D635FAC279}"/>
              </a:ext>
            </a:extLst>
          </p:cNvPr>
          <p:cNvSpPr/>
          <p:nvPr/>
        </p:nvSpPr>
        <p:spPr>
          <a:xfrm>
            <a:off x="8939496" y="3493716"/>
            <a:ext cx="2644800" cy="26403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2399">
              <a:latin typeface="Arial" panose="020B0604020202020204" pitchFamily="34" charset="0"/>
              <a:cs typeface="Arial" panose="020B0604020202020204" pitchFamily="34" charset="0"/>
            </a:endParaRPr>
          </a:p>
        </p:txBody>
      </p:sp>
      <p:sp>
        <p:nvSpPr>
          <p:cNvPr id="30" name="Text Placeholder 11">
            <a:extLst>
              <a:ext uri="{FF2B5EF4-FFF2-40B4-BE49-F238E27FC236}">
                <a16:creationId xmlns:a16="http://schemas.microsoft.com/office/drawing/2014/main" id="{51224F80-1E6F-38D8-393B-63E702038180}"/>
              </a:ext>
            </a:extLst>
          </p:cNvPr>
          <p:cNvSpPr>
            <a:spLocks noGrp="1"/>
          </p:cNvSpPr>
          <p:nvPr>
            <p:ph type="body" sz="quarter" idx="65" hasCustomPrompt="1"/>
          </p:nvPr>
        </p:nvSpPr>
        <p:spPr>
          <a:xfrm>
            <a:off x="8939496" y="3504334"/>
            <a:ext cx="2644800" cy="489390"/>
          </a:xfrm>
          <a:prstGeom prst="rect">
            <a:avLst/>
          </a:prstGeom>
        </p:spPr>
        <p:txBody>
          <a:bodyPr lIns="108000" tIns="108000" rIns="108000">
            <a:noAutofit/>
          </a:bodyPr>
          <a:lstStyle>
            <a:lvl1pPr marL="0" indent="0" algn="l">
              <a:lnSpc>
                <a:spcPct val="100000"/>
              </a:lnSpc>
              <a:spcAft>
                <a:spcPts val="533"/>
              </a:spcAft>
              <a:buClr>
                <a:schemeClr val="accent4"/>
              </a:buClr>
              <a:buFont typeface="Arial" panose="020B0604020202020204" pitchFamily="34" charset="0"/>
              <a:buNone/>
              <a:tabLst/>
              <a:defRPr sz="2000" b="1">
                <a:solidFill>
                  <a:schemeClr val="bg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8" name="Picture Placeholder 19">
            <a:extLst>
              <a:ext uri="{FF2B5EF4-FFF2-40B4-BE49-F238E27FC236}">
                <a16:creationId xmlns:a16="http://schemas.microsoft.com/office/drawing/2014/main" id="{2382E374-096F-F382-7A89-CC41A5389C31}"/>
              </a:ext>
            </a:extLst>
          </p:cNvPr>
          <p:cNvSpPr>
            <a:spLocks noGrp="1"/>
          </p:cNvSpPr>
          <p:nvPr>
            <p:ph type="pic" sz="quarter" idx="43" hasCustomPrompt="1"/>
          </p:nvPr>
        </p:nvSpPr>
        <p:spPr>
          <a:xfrm>
            <a:off x="630474" y="1608537"/>
            <a:ext cx="2644800" cy="1885179"/>
          </a:xfrm>
          <a:prstGeom prst="rect">
            <a:avLst/>
          </a:prstGeom>
          <a:solidFill>
            <a:schemeClr val="bg1">
              <a:lumMod val="95000"/>
            </a:schemeClr>
          </a:solidFill>
          <a:ln>
            <a:noFill/>
          </a:ln>
        </p:spPr>
        <p:txBody>
          <a:bodyPr tIns="0" rIns="0" bIns="612000" anchor="ctr" anchorCtr="0"/>
          <a:lstStyle>
            <a:lvl1pPr marL="0" indent="0" algn="ctr">
              <a:buNone/>
              <a:defRPr sz="1466">
                <a:latin typeface="Arial" panose="020B0604020202020204" pitchFamily="34" charset="0"/>
                <a:cs typeface="Arial" panose="020B0604020202020204" pitchFamily="34" charset="0"/>
              </a:defRPr>
            </a:lvl1pPr>
          </a:lstStyle>
          <a:p>
            <a:r>
              <a:rPr lang="en-GB"/>
              <a:t>Insert an image </a:t>
            </a:r>
            <a:br>
              <a:rPr lang="en-GB"/>
            </a:br>
            <a:r>
              <a:rPr lang="en-GB"/>
              <a:t>into this box</a:t>
            </a:r>
          </a:p>
        </p:txBody>
      </p:sp>
      <p:sp>
        <p:nvSpPr>
          <p:cNvPr id="20" name="Picture Placeholder 19">
            <a:extLst>
              <a:ext uri="{FF2B5EF4-FFF2-40B4-BE49-F238E27FC236}">
                <a16:creationId xmlns:a16="http://schemas.microsoft.com/office/drawing/2014/main" id="{DAFACE76-FD35-922F-CC9C-5FA524F7A1D5}"/>
              </a:ext>
            </a:extLst>
          </p:cNvPr>
          <p:cNvSpPr>
            <a:spLocks noGrp="1"/>
          </p:cNvSpPr>
          <p:nvPr>
            <p:ph type="pic" sz="quarter" idx="61" hasCustomPrompt="1"/>
          </p:nvPr>
        </p:nvSpPr>
        <p:spPr>
          <a:xfrm>
            <a:off x="3400148" y="1608537"/>
            <a:ext cx="2644800" cy="1885179"/>
          </a:xfrm>
          <a:prstGeom prst="rect">
            <a:avLst/>
          </a:prstGeom>
          <a:solidFill>
            <a:schemeClr val="bg1">
              <a:lumMod val="95000"/>
            </a:schemeClr>
          </a:solidFill>
          <a:ln>
            <a:noFill/>
          </a:ln>
        </p:spPr>
        <p:txBody>
          <a:bodyPr tIns="0" rIns="0" bIns="612000" anchor="ctr" anchorCtr="0"/>
          <a:lstStyle>
            <a:lvl1pPr marL="0" indent="0" algn="ctr">
              <a:buNone/>
              <a:defRPr sz="1466">
                <a:latin typeface="Arial" panose="020B0604020202020204" pitchFamily="34" charset="0"/>
                <a:cs typeface="Arial" panose="020B0604020202020204" pitchFamily="34" charset="0"/>
              </a:defRPr>
            </a:lvl1pPr>
          </a:lstStyle>
          <a:p>
            <a:r>
              <a:rPr lang="en-GB"/>
              <a:t>Insert an image </a:t>
            </a:r>
            <a:br>
              <a:rPr lang="en-GB"/>
            </a:br>
            <a:r>
              <a:rPr lang="en-GB"/>
              <a:t>into this box</a:t>
            </a:r>
          </a:p>
        </p:txBody>
      </p:sp>
      <p:sp>
        <p:nvSpPr>
          <p:cNvPr id="28" name="Picture Placeholder 19">
            <a:extLst>
              <a:ext uri="{FF2B5EF4-FFF2-40B4-BE49-F238E27FC236}">
                <a16:creationId xmlns:a16="http://schemas.microsoft.com/office/drawing/2014/main" id="{76AEE695-ADB2-3579-0771-0CC937C93869}"/>
              </a:ext>
            </a:extLst>
          </p:cNvPr>
          <p:cNvSpPr>
            <a:spLocks noGrp="1"/>
          </p:cNvSpPr>
          <p:nvPr>
            <p:ph type="pic" sz="quarter" idx="64" hasCustomPrompt="1"/>
          </p:nvPr>
        </p:nvSpPr>
        <p:spPr>
          <a:xfrm>
            <a:off x="6169822" y="1608537"/>
            <a:ext cx="2644800" cy="1885179"/>
          </a:xfrm>
          <a:prstGeom prst="rect">
            <a:avLst/>
          </a:prstGeom>
          <a:solidFill>
            <a:schemeClr val="bg1">
              <a:lumMod val="95000"/>
            </a:schemeClr>
          </a:solidFill>
          <a:ln>
            <a:noFill/>
          </a:ln>
        </p:spPr>
        <p:txBody>
          <a:bodyPr tIns="0" rIns="0" bIns="612000" anchor="ctr" anchorCtr="0"/>
          <a:lstStyle>
            <a:lvl1pPr marL="0" indent="0" algn="ctr">
              <a:buNone/>
              <a:defRPr sz="1466">
                <a:latin typeface="Arial" panose="020B0604020202020204" pitchFamily="34" charset="0"/>
                <a:cs typeface="Arial" panose="020B0604020202020204" pitchFamily="34" charset="0"/>
              </a:defRPr>
            </a:lvl1pPr>
          </a:lstStyle>
          <a:p>
            <a:r>
              <a:rPr lang="en-GB"/>
              <a:t>Insert an image </a:t>
            </a:r>
            <a:br>
              <a:rPr lang="en-GB"/>
            </a:br>
            <a:r>
              <a:rPr lang="en-GB"/>
              <a:t>into this box</a:t>
            </a:r>
          </a:p>
        </p:txBody>
      </p:sp>
      <p:sp>
        <p:nvSpPr>
          <p:cNvPr id="32" name="Picture Placeholder 19">
            <a:extLst>
              <a:ext uri="{FF2B5EF4-FFF2-40B4-BE49-F238E27FC236}">
                <a16:creationId xmlns:a16="http://schemas.microsoft.com/office/drawing/2014/main" id="{1C676597-969B-79A2-0017-1A5C005DA57C}"/>
              </a:ext>
            </a:extLst>
          </p:cNvPr>
          <p:cNvSpPr>
            <a:spLocks noGrp="1"/>
          </p:cNvSpPr>
          <p:nvPr>
            <p:ph type="pic" sz="quarter" idx="67" hasCustomPrompt="1"/>
          </p:nvPr>
        </p:nvSpPr>
        <p:spPr>
          <a:xfrm>
            <a:off x="8939496" y="1608537"/>
            <a:ext cx="2644800" cy="1885179"/>
          </a:xfrm>
          <a:prstGeom prst="rect">
            <a:avLst/>
          </a:prstGeom>
          <a:solidFill>
            <a:schemeClr val="bg1">
              <a:lumMod val="95000"/>
            </a:schemeClr>
          </a:solidFill>
          <a:ln>
            <a:noFill/>
          </a:ln>
        </p:spPr>
        <p:txBody>
          <a:bodyPr tIns="0" rIns="0" bIns="612000" anchor="ctr" anchorCtr="0"/>
          <a:lstStyle>
            <a:lvl1pPr marL="0" indent="0" algn="ctr">
              <a:buNone/>
              <a:defRPr sz="1466">
                <a:latin typeface="Arial" panose="020B0604020202020204" pitchFamily="34" charset="0"/>
                <a:cs typeface="Arial" panose="020B0604020202020204" pitchFamily="34" charset="0"/>
              </a:defRPr>
            </a:lvl1pPr>
          </a:lstStyle>
          <a:p>
            <a:r>
              <a:rPr lang="en-GB"/>
              <a:t>Insert an image </a:t>
            </a:r>
            <a:br>
              <a:rPr lang="en-GB"/>
            </a:br>
            <a:r>
              <a:rPr lang="en-GB"/>
              <a:t>into this box</a:t>
            </a:r>
          </a:p>
        </p:txBody>
      </p:sp>
      <p:sp>
        <p:nvSpPr>
          <p:cNvPr id="54" name="Text Placeholder 11">
            <a:extLst>
              <a:ext uri="{FF2B5EF4-FFF2-40B4-BE49-F238E27FC236}">
                <a16:creationId xmlns:a16="http://schemas.microsoft.com/office/drawing/2014/main" id="{EC12D04F-505A-C5EE-9598-590BCA00B8B0}"/>
              </a:ext>
            </a:extLst>
          </p:cNvPr>
          <p:cNvSpPr>
            <a:spLocks noGrp="1"/>
          </p:cNvSpPr>
          <p:nvPr>
            <p:ph type="body" sz="quarter" idx="39" hasCustomPrompt="1"/>
          </p:nvPr>
        </p:nvSpPr>
        <p:spPr>
          <a:xfrm>
            <a:off x="630474" y="4038959"/>
            <a:ext cx="2644799" cy="507703"/>
          </a:xfrm>
          <a:prstGeom prst="rect">
            <a:avLst/>
          </a:prstGeom>
          <a:noFill/>
        </p:spPr>
        <p:txBody>
          <a:bodyPr lIns="144000" rIns="91440">
            <a:spAutoFit/>
          </a:bodyPr>
          <a:lstStyle>
            <a:lvl1pPr marL="230188" indent="-230188">
              <a:buClr>
                <a:schemeClr val="bg1"/>
              </a:buClr>
              <a:buFont typeface="Arial" panose="020B0604020202020204" pitchFamily="34" charset="0"/>
              <a:buChar char="•"/>
              <a:tabLst/>
              <a:defRPr sz="1599">
                <a:solidFill>
                  <a:schemeClr val="bg1"/>
                </a:solidFill>
                <a:latin typeface="Arial" panose="020B0604020202020204" pitchFamily="34" charset="0"/>
                <a:cs typeface="Arial" panose="020B0604020202020204" pitchFamily="34" charset="0"/>
              </a:defRPr>
            </a:lvl1pPr>
            <a:lvl2pPr marL="461963" indent="-231775">
              <a:spcAft>
                <a:spcPts val="0"/>
              </a:spcAft>
              <a:buClr>
                <a:schemeClr val="bg1"/>
              </a:buClr>
              <a:buFont typeface="System Font Regular"/>
              <a:buChar char="–"/>
              <a:tabLst/>
              <a:defRPr sz="1200">
                <a:solidFill>
                  <a:schemeClr val="bg1"/>
                </a:solidFill>
                <a:latin typeface="Arial" panose="020B0604020202020204" pitchFamily="34" charset="0"/>
                <a:cs typeface="Arial" panose="020B0604020202020204" pitchFamily="34" charset="0"/>
              </a:defRPr>
            </a:lvl2pPr>
            <a:lvl3pPr>
              <a:buClr>
                <a:schemeClr val="accent4"/>
              </a:buClr>
              <a:defRPr/>
            </a:lvl3pPr>
            <a:lvl4pPr>
              <a:buClr>
                <a:schemeClr val="accent4"/>
              </a:buClr>
              <a:defRPr/>
            </a:lvl4pPr>
            <a:lvl5pPr>
              <a:buClr>
                <a:schemeClr val="accent4"/>
              </a:buClr>
              <a:defRPr/>
            </a:lvl5pPr>
          </a:lstStyle>
          <a:p>
            <a:pPr lvl="0"/>
            <a:r>
              <a:rPr lang="en-GB"/>
              <a:t>Type text here</a:t>
            </a:r>
          </a:p>
          <a:p>
            <a:pPr lvl="1"/>
            <a:r>
              <a:rPr lang="en-GB"/>
              <a:t>Secondary text here</a:t>
            </a:r>
          </a:p>
        </p:txBody>
      </p:sp>
      <p:sp>
        <p:nvSpPr>
          <p:cNvPr id="55" name="Text Placeholder 11">
            <a:extLst>
              <a:ext uri="{FF2B5EF4-FFF2-40B4-BE49-F238E27FC236}">
                <a16:creationId xmlns:a16="http://schemas.microsoft.com/office/drawing/2014/main" id="{4E259DAB-0C4F-F5A8-5DD6-53797E84D789}"/>
              </a:ext>
            </a:extLst>
          </p:cNvPr>
          <p:cNvSpPr>
            <a:spLocks noGrp="1"/>
          </p:cNvSpPr>
          <p:nvPr>
            <p:ph type="body" sz="quarter" idx="68" hasCustomPrompt="1"/>
          </p:nvPr>
        </p:nvSpPr>
        <p:spPr>
          <a:xfrm>
            <a:off x="3400149" y="4038959"/>
            <a:ext cx="2644799" cy="507703"/>
          </a:xfrm>
          <a:prstGeom prst="rect">
            <a:avLst/>
          </a:prstGeom>
          <a:noFill/>
        </p:spPr>
        <p:txBody>
          <a:bodyPr lIns="144000" rIns="91440">
            <a:spAutoFit/>
          </a:bodyPr>
          <a:lstStyle>
            <a:lvl1pPr marL="230188" indent="-230188">
              <a:buClr>
                <a:schemeClr val="bg1"/>
              </a:buClr>
              <a:buFont typeface="Arial" panose="020B0604020202020204" pitchFamily="34" charset="0"/>
              <a:buChar char="•"/>
              <a:tabLst/>
              <a:defRPr sz="1599">
                <a:solidFill>
                  <a:schemeClr val="bg1"/>
                </a:solidFill>
                <a:latin typeface="Arial" panose="020B0604020202020204" pitchFamily="34" charset="0"/>
                <a:cs typeface="Arial" panose="020B0604020202020204" pitchFamily="34" charset="0"/>
              </a:defRPr>
            </a:lvl1pPr>
            <a:lvl2pPr marL="461963" indent="-231775">
              <a:spcAft>
                <a:spcPts val="0"/>
              </a:spcAft>
              <a:buClr>
                <a:schemeClr val="bg1"/>
              </a:buClr>
              <a:buFont typeface="System Font Regular"/>
              <a:buChar char="–"/>
              <a:tabLst/>
              <a:defRPr sz="1200">
                <a:solidFill>
                  <a:schemeClr val="bg1"/>
                </a:solidFill>
                <a:latin typeface="Arial" panose="020B0604020202020204" pitchFamily="34" charset="0"/>
                <a:cs typeface="Arial" panose="020B0604020202020204" pitchFamily="34" charset="0"/>
              </a:defRPr>
            </a:lvl2pPr>
            <a:lvl3pPr>
              <a:buClr>
                <a:schemeClr val="accent4"/>
              </a:buClr>
              <a:defRPr/>
            </a:lvl3pPr>
            <a:lvl4pPr>
              <a:buClr>
                <a:schemeClr val="accent4"/>
              </a:buClr>
              <a:defRPr/>
            </a:lvl4pPr>
            <a:lvl5pPr>
              <a:buClr>
                <a:schemeClr val="accent4"/>
              </a:buClr>
              <a:defRPr/>
            </a:lvl5pPr>
          </a:lstStyle>
          <a:p>
            <a:pPr lvl="0"/>
            <a:r>
              <a:rPr lang="en-GB"/>
              <a:t>Type text here</a:t>
            </a:r>
          </a:p>
          <a:p>
            <a:pPr lvl="1"/>
            <a:r>
              <a:rPr lang="en-GB"/>
              <a:t>Secondary text here</a:t>
            </a:r>
          </a:p>
        </p:txBody>
      </p:sp>
      <p:sp>
        <p:nvSpPr>
          <p:cNvPr id="56" name="Text Placeholder 11">
            <a:extLst>
              <a:ext uri="{FF2B5EF4-FFF2-40B4-BE49-F238E27FC236}">
                <a16:creationId xmlns:a16="http://schemas.microsoft.com/office/drawing/2014/main" id="{39771034-0167-F97F-9D1A-25B6CCF8A0CF}"/>
              </a:ext>
            </a:extLst>
          </p:cNvPr>
          <p:cNvSpPr>
            <a:spLocks noGrp="1"/>
          </p:cNvSpPr>
          <p:nvPr>
            <p:ph type="body" sz="quarter" idx="69" hasCustomPrompt="1"/>
          </p:nvPr>
        </p:nvSpPr>
        <p:spPr>
          <a:xfrm>
            <a:off x="6169823" y="4038959"/>
            <a:ext cx="2644799" cy="507703"/>
          </a:xfrm>
          <a:prstGeom prst="rect">
            <a:avLst/>
          </a:prstGeom>
          <a:noFill/>
        </p:spPr>
        <p:txBody>
          <a:bodyPr lIns="144000" rIns="91440">
            <a:spAutoFit/>
          </a:bodyPr>
          <a:lstStyle>
            <a:lvl1pPr marL="230188" indent="-230188">
              <a:buClr>
                <a:schemeClr val="bg1"/>
              </a:buClr>
              <a:buFont typeface="Arial" panose="020B0604020202020204" pitchFamily="34" charset="0"/>
              <a:buChar char="•"/>
              <a:tabLst/>
              <a:defRPr sz="1599">
                <a:solidFill>
                  <a:schemeClr val="bg1"/>
                </a:solidFill>
                <a:latin typeface="Arial" panose="020B0604020202020204" pitchFamily="34" charset="0"/>
                <a:cs typeface="Arial" panose="020B0604020202020204" pitchFamily="34" charset="0"/>
              </a:defRPr>
            </a:lvl1pPr>
            <a:lvl2pPr marL="461963" indent="-231775">
              <a:spcAft>
                <a:spcPts val="0"/>
              </a:spcAft>
              <a:buClr>
                <a:schemeClr val="bg1"/>
              </a:buClr>
              <a:buFont typeface="System Font Regular"/>
              <a:buChar char="–"/>
              <a:tabLst/>
              <a:defRPr sz="1200">
                <a:solidFill>
                  <a:schemeClr val="bg1"/>
                </a:solidFill>
                <a:latin typeface="Arial" panose="020B0604020202020204" pitchFamily="34" charset="0"/>
                <a:cs typeface="Arial" panose="020B0604020202020204" pitchFamily="34" charset="0"/>
              </a:defRPr>
            </a:lvl2pPr>
            <a:lvl3pPr>
              <a:buClr>
                <a:schemeClr val="accent4"/>
              </a:buClr>
              <a:defRPr/>
            </a:lvl3pPr>
            <a:lvl4pPr>
              <a:buClr>
                <a:schemeClr val="accent4"/>
              </a:buClr>
              <a:defRPr/>
            </a:lvl4pPr>
            <a:lvl5pPr>
              <a:buClr>
                <a:schemeClr val="accent4"/>
              </a:buClr>
              <a:defRPr/>
            </a:lvl5pPr>
          </a:lstStyle>
          <a:p>
            <a:pPr lvl="0"/>
            <a:r>
              <a:rPr lang="en-GB"/>
              <a:t>Type text here</a:t>
            </a:r>
          </a:p>
          <a:p>
            <a:pPr lvl="1"/>
            <a:r>
              <a:rPr lang="en-GB"/>
              <a:t>Secondary text here</a:t>
            </a:r>
          </a:p>
        </p:txBody>
      </p:sp>
      <p:sp>
        <p:nvSpPr>
          <p:cNvPr id="57" name="Text Placeholder 11">
            <a:extLst>
              <a:ext uri="{FF2B5EF4-FFF2-40B4-BE49-F238E27FC236}">
                <a16:creationId xmlns:a16="http://schemas.microsoft.com/office/drawing/2014/main" id="{2C51BBD6-D0D6-B299-F140-3341D7A29003}"/>
              </a:ext>
            </a:extLst>
          </p:cNvPr>
          <p:cNvSpPr>
            <a:spLocks noGrp="1"/>
          </p:cNvSpPr>
          <p:nvPr>
            <p:ph type="body" sz="quarter" idx="70" hasCustomPrompt="1"/>
          </p:nvPr>
        </p:nvSpPr>
        <p:spPr>
          <a:xfrm>
            <a:off x="8939498" y="4038959"/>
            <a:ext cx="2644799" cy="507703"/>
          </a:xfrm>
          <a:prstGeom prst="rect">
            <a:avLst/>
          </a:prstGeom>
          <a:noFill/>
        </p:spPr>
        <p:txBody>
          <a:bodyPr lIns="144000" rIns="91440">
            <a:spAutoFit/>
          </a:bodyPr>
          <a:lstStyle>
            <a:lvl1pPr marL="230188" indent="-230188">
              <a:buClr>
                <a:schemeClr val="bg1"/>
              </a:buClr>
              <a:buFont typeface="Arial" panose="020B0604020202020204" pitchFamily="34" charset="0"/>
              <a:buChar char="•"/>
              <a:tabLst/>
              <a:defRPr sz="1599">
                <a:solidFill>
                  <a:schemeClr val="bg1"/>
                </a:solidFill>
                <a:latin typeface="Arial" panose="020B0604020202020204" pitchFamily="34" charset="0"/>
                <a:cs typeface="Arial" panose="020B0604020202020204" pitchFamily="34" charset="0"/>
              </a:defRPr>
            </a:lvl1pPr>
            <a:lvl2pPr marL="461963" indent="-231775">
              <a:spcAft>
                <a:spcPts val="0"/>
              </a:spcAft>
              <a:buClr>
                <a:schemeClr val="bg1"/>
              </a:buClr>
              <a:buFont typeface="System Font Regular"/>
              <a:buChar char="–"/>
              <a:tabLst/>
              <a:defRPr sz="1200">
                <a:solidFill>
                  <a:schemeClr val="bg1"/>
                </a:solidFill>
                <a:latin typeface="Arial" panose="020B0604020202020204" pitchFamily="34" charset="0"/>
                <a:cs typeface="Arial" panose="020B0604020202020204" pitchFamily="34" charset="0"/>
              </a:defRPr>
            </a:lvl2pPr>
            <a:lvl3pPr>
              <a:buClr>
                <a:schemeClr val="accent4"/>
              </a:buClr>
              <a:defRPr/>
            </a:lvl3pPr>
            <a:lvl4pPr>
              <a:buClr>
                <a:schemeClr val="accent4"/>
              </a:buClr>
              <a:defRPr/>
            </a:lvl4pPr>
            <a:lvl5pPr>
              <a:buClr>
                <a:schemeClr val="accent4"/>
              </a:buClr>
              <a:defRPr/>
            </a:lvl5pPr>
          </a:lstStyle>
          <a:p>
            <a:pPr lvl="0"/>
            <a:r>
              <a:rPr lang="en-GB"/>
              <a:t>Type text here</a:t>
            </a:r>
          </a:p>
          <a:p>
            <a:pPr lvl="1"/>
            <a:r>
              <a:rPr lang="en-GB"/>
              <a:t>Secondary text here</a:t>
            </a:r>
          </a:p>
        </p:txBody>
      </p:sp>
      <p:sp>
        <p:nvSpPr>
          <p:cNvPr id="5" name="Title 1">
            <a:extLst>
              <a:ext uri="{FF2B5EF4-FFF2-40B4-BE49-F238E27FC236}">
                <a16:creationId xmlns:a16="http://schemas.microsoft.com/office/drawing/2014/main" id="{1A491605-D154-4779-D9FE-36EDBB95A496}"/>
              </a:ext>
            </a:extLst>
          </p:cNvPr>
          <p:cNvSpPr>
            <a:spLocks noGrp="1"/>
          </p:cNvSpPr>
          <p:nvPr>
            <p:ph type="title" hasCustomPrompt="1"/>
          </p:nvPr>
        </p:nvSpPr>
        <p:spPr>
          <a:xfrm>
            <a:off x="386361" y="349537"/>
            <a:ext cx="11459427" cy="548640"/>
          </a:xfrm>
        </p:spPr>
        <p:txBody>
          <a:bodyPr vert="horz" lIns="0" tIns="0" rIns="0" bIns="0" rtlCol="0" anchor="t" anchorCtr="0">
            <a:noAutofit/>
          </a:bodyPr>
          <a:lstStyle>
            <a:lvl1pPr>
              <a:defRPr lang="en-US" dirty="0"/>
            </a:lvl1pPr>
          </a:lstStyle>
          <a:p>
            <a:pPr lvl="0"/>
            <a:r>
              <a:rPr lang="en-US"/>
              <a:t>Title goes here</a:t>
            </a:r>
          </a:p>
        </p:txBody>
      </p:sp>
      <p:sp>
        <p:nvSpPr>
          <p:cNvPr id="7" name="Text Placeholder 6">
            <a:extLst>
              <a:ext uri="{FF2B5EF4-FFF2-40B4-BE49-F238E27FC236}">
                <a16:creationId xmlns:a16="http://schemas.microsoft.com/office/drawing/2014/main" id="{6E330F36-C5E3-F700-8304-6944401E6171}"/>
              </a:ext>
            </a:extLst>
          </p:cNvPr>
          <p:cNvSpPr>
            <a:spLocks noGrp="1"/>
          </p:cNvSpPr>
          <p:nvPr>
            <p:ph type="body" sz="quarter" idx="49" hasCustomPrompt="1"/>
          </p:nvPr>
        </p:nvSpPr>
        <p:spPr>
          <a:xfrm>
            <a:off x="386361" y="932076"/>
            <a:ext cx="11462740" cy="439524"/>
          </a:xfrm>
          <a:prstGeom prst="rect">
            <a:avLst/>
          </a:prstGeom>
        </p:spPr>
        <p:txBody>
          <a:bodyPr/>
          <a:lstStyle>
            <a:lvl1pPr marL="0" indent="0">
              <a:buFontTx/>
              <a:buNone/>
              <a:defRPr>
                <a:solidFill>
                  <a:schemeClr val="accent4"/>
                </a:solidFill>
              </a:defRPr>
            </a:lvl1pPr>
          </a:lstStyle>
          <a:p>
            <a:pPr lvl="0"/>
            <a:r>
              <a:rPr lang="en-US"/>
              <a:t>Subtitle goes here</a:t>
            </a:r>
          </a:p>
        </p:txBody>
      </p:sp>
    </p:spTree>
    <p:extLst>
      <p:ext uri="{BB962C8B-B14F-4D97-AF65-F5344CB8AC3E}">
        <p14:creationId xmlns:p14="http://schemas.microsoft.com/office/powerpoint/2010/main" val="7253769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8 Image with text - White">
    <p:bg>
      <p:bgPr>
        <a:solidFill>
          <a:schemeClr val="bg1"/>
        </a:solidFill>
        <a:effectLst/>
      </p:bgPr>
    </p:bg>
    <p:spTree>
      <p:nvGrpSpPr>
        <p:cNvPr id="1" name=""/>
        <p:cNvGrpSpPr/>
        <p:nvPr/>
      </p:nvGrpSpPr>
      <p:grpSpPr>
        <a:xfrm>
          <a:off x="0" y="0"/>
          <a:ext cx="0" cy="0"/>
          <a:chOff x="0" y="0"/>
          <a:chExt cx="0" cy="0"/>
        </a:xfrm>
      </p:grpSpPr>
      <p:sp>
        <p:nvSpPr>
          <p:cNvPr id="40" name="Picture Placeholder 19">
            <a:extLst>
              <a:ext uri="{FF2B5EF4-FFF2-40B4-BE49-F238E27FC236}">
                <a16:creationId xmlns:a16="http://schemas.microsoft.com/office/drawing/2014/main" id="{D1E30474-9134-DAF5-0560-7AB2617E1109}"/>
              </a:ext>
            </a:extLst>
          </p:cNvPr>
          <p:cNvSpPr>
            <a:spLocks noGrp="1"/>
          </p:cNvSpPr>
          <p:nvPr>
            <p:ph type="pic" sz="quarter" idx="47" hasCustomPrompt="1"/>
          </p:nvPr>
        </p:nvSpPr>
        <p:spPr>
          <a:xfrm>
            <a:off x="622520" y="3434260"/>
            <a:ext cx="2651760" cy="1737360"/>
          </a:xfrm>
          <a:prstGeom prst="rect">
            <a:avLst/>
          </a:prstGeom>
          <a:solidFill>
            <a:schemeClr val="bg1">
              <a:lumMod val="95000"/>
            </a:schemeClr>
          </a:solidFill>
          <a:ln>
            <a:noFill/>
          </a:ln>
        </p:spPr>
        <p:txBody>
          <a:bodyPr tIns="0" rIns="0" bIns="612000" anchor="ctr" anchorCtr="0"/>
          <a:lstStyle>
            <a:lvl1pPr marL="0" indent="0" algn="ctr">
              <a:buNone/>
              <a:defRPr sz="1466">
                <a:latin typeface="Arial" panose="020B0604020202020204" pitchFamily="34" charset="0"/>
                <a:cs typeface="Arial" panose="020B0604020202020204" pitchFamily="34" charset="0"/>
              </a:defRPr>
            </a:lvl1pPr>
          </a:lstStyle>
          <a:p>
            <a:r>
              <a:rPr lang="en-GB"/>
              <a:t>Insert an image </a:t>
            </a:r>
            <a:br>
              <a:rPr lang="en-GB"/>
            </a:br>
            <a:r>
              <a:rPr lang="en-GB"/>
              <a:t>into this box</a:t>
            </a:r>
          </a:p>
        </p:txBody>
      </p:sp>
      <p:sp>
        <p:nvSpPr>
          <p:cNvPr id="41" name="Picture Placeholder 19">
            <a:extLst>
              <a:ext uri="{FF2B5EF4-FFF2-40B4-BE49-F238E27FC236}">
                <a16:creationId xmlns:a16="http://schemas.microsoft.com/office/drawing/2014/main" id="{40FEA6DC-AC03-082C-C5AE-1FA7876BC5C0}"/>
              </a:ext>
            </a:extLst>
          </p:cNvPr>
          <p:cNvSpPr>
            <a:spLocks noGrp="1"/>
          </p:cNvSpPr>
          <p:nvPr>
            <p:ph type="pic" sz="quarter" idx="48" hasCustomPrompt="1"/>
          </p:nvPr>
        </p:nvSpPr>
        <p:spPr>
          <a:xfrm>
            <a:off x="3392705" y="3434260"/>
            <a:ext cx="2651760" cy="1737360"/>
          </a:xfrm>
          <a:prstGeom prst="rect">
            <a:avLst/>
          </a:prstGeom>
          <a:solidFill>
            <a:schemeClr val="bg1">
              <a:lumMod val="95000"/>
            </a:schemeClr>
          </a:solidFill>
          <a:ln>
            <a:noFill/>
          </a:ln>
        </p:spPr>
        <p:txBody>
          <a:bodyPr tIns="0" rIns="0" bIns="612000" anchor="ctr" anchorCtr="0"/>
          <a:lstStyle>
            <a:lvl1pPr marL="0" indent="0" algn="ctr">
              <a:buNone/>
              <a:defRPr sz="1466">
                <a:latin typeface="Arial" panose="020B0604020202020204" pitchFamily="34" charset="0"/>
                <a:cs typeface="Arial" panose="020B0604020202020204" pitchFamily="34" charset="0"/>
              </a:defRPr>
            </a:lvl1pPr>
          </a:lstStyle>
          <a:p>
            <a:r>
              <a:rPr lang="en-GB"/>
              <a:t>Insert an image </a:t>
            </a:r>
            <a:br>
              <a:rPr lang="en-GB"/>
            </a:br>
            <a:r>
              <a:rPr lang="en-GB"/>
              <a:t>into this box</a:t>
            </a:r>
          </a:p>
        </p:txBody>
      </p:sp>
      <p:sp>
        <p:nvSpPr>
          <p:cNvPr id="42" name="Picture Placeholder 19">
            <a:extLst>
              <a:ext uri="{FF2B5EF4-FFF2-40B4-BE49-F238E27FC236}">
                <a16:creationId xmlns:a16="http://schemas.microsoft.com/office/drawing/2014/main" id="{B24F9D13-FCFA-0815-EDB7-79EBDBE3E70E}"/>
              </a:ext>
            </a:extLst>
          </p:cNvPr>
          <p:cNvSpPr>
            <a:spLocks noGrp="1"/>
          </p:cNvSpPr>
          <p:nvPr>
            <p:ph type="pic" sz="quarter" idx="49" hasCustomPrompt="1"/>
          </p:nvPr>
        </p:nvSpPr>
        <p:spPr>
          <a:xfrm>
            <a:off x="6162890" y="3434260"/>
            <a:ext cx="2651760" cy="1737360"/>
          </a:xfrm>
          <a:prstGeom prst="rect">
            <a:avLst/>
          </a:prstGeom>
          <a:solidFill>
            <a:schemeClr val="bg1">
              <a:lumMod val="95000"/>
            </a:schemeClr>
          </a:solidFill>
          <a:ln>
            <a:noFill/>
          </a:ln>
        </p:spPr>
        <p:txBody>
          <a:bodyPr tIns="0" rIns="0" bIns="612000" anchor="ctr" anchorCtr="0"/>
          <a:lstStyle>
            <a:lvl1pPr marL="0" indent="0" algn="ctr">
              <a:buNone/>
              <a:defRPr sz="1466">
                <a:latin typeface="Arial" panose="020B0604020202020204" pitchFamily="34" charset="0"/>
                <a:cs typeface="Arial" panose="020B0604020202020204" pitchFamily="34" charset="0"/>
              </a:defRPr>
            </a:lvl1pPr>
          </a:lstStyle>
          <a:p>
            <a:r>
              <a:rPr lang="en-GB"/>
              <a:t>Insert an image </a:t>
            </a:r>
            <a:br>
              <a:rPr lang="en-GB"/>
            </a:br>
            <a:r>
              <a:rPr lang="en-GB"/>
              <a:t>into this box</a:t>
            </a:r>
          </a:p>
        </p:txBody>
      </p:sp>
      <p:sp>
        <p:nvSpPr>
          <p:cNvPr id="43" name="Picture Placeholder 19">
            <a:extLst>
              <a:ext uri="{FF2B5EF4-FFF2-40B4-BE49-F238E27FC236}">
                <a16:creationId xmlns:a16="http://schemas.microsoft.com/office/drawing/2014/main" id="{CDEE9E5C-1D29-CE82-3004-38B0CC8173C4}"/>
              </a:ext>
            </a:extLst>
          </p:cNvPr>
          <p:cNvSpPr>
            <a:spLocks noGrp="1"/>
          </p:cNvSpPr>
          <p:nvPr>
            <p:ph type="pic" sz="quarter" idx="50" hasCustomPrompt="1"/>
          </p:nvPr>
        </p:nvSpPr>
        <p:spPr>
          <a:xfrm>
            <a:off x="8933075" y="3434260"/>
            <a:ext cx="2651760" cy="1737360"/>
          </a:xfrm>
          <a:prstGeom prst="rect">
            <a:avLst/>
          </a:prstGeom>
          <a:solidFill>
            <a:schemeClr val="bg1">
              <a:lumMod val="95000"/>
            </a:schemeClr>
          </a:solidFill>
          <a:ln>
            <a:noFill/>
          </a:ln>
        </p:spPr>
        <p:txBody>
          <a:bodyPr tIns="0" rIns="0" bIns="612000" anchor="ctr" anchorCtr="0"/>
          <a:lstStyle>
            <a:lvl1pPr marL="0" indent="0" algn="ctr">
              <a:buNone/>
              <a:defRPr sz="1466">
                <a:latin typeface="Arial" panose="020B0604020202020204" pitchFamily="34" charset="0"/>
                <a:cs typeface="Arial" panose="020B0604020202020204" pitchFamily="34" charset="0"/>
              </a:defRPr>
            </a:lvl1pPr>
          </a:lstStyle>
          <a:p>
            <a:r>
              <a:rPr lang="en-GB"/>
              <a:t>Insert an image </a:t>
            </a:r>
            <a:br>
              <a:rPr lang="en-GB"/>
            </a:br>
            <a:r>
              <a:rPr lang="en-GB"/>
              <a:t>into this box</a:t>
            </a:r>
          </a:p>
        </p:txBody>
      </p:sp>
      <p:sp>
        <p:nvSpPr>
          <p:cNvPr id="60" name="Picture Placeholder 19">
            <a:extLst>
              <a:ext uri="{FF2B5EF4-FFF2-40B4-BE49-F238E27FC236}">
                <a16:creationId xmlns:a16="http://schemas.microsoft.com/office/drawing/2014/main" id="{E730F2EE-3DD4-D8F7-8905-2674A360B75E}"/>
              </a:ext>
            </a:extLst>
          </p:cNvPr>
          <p:cNvSpPr>
            <a:spLocks noGrp="1"/>
          </p:cNvSpPr>
          <p:nvPr>
            <p:ph type="pic" sz="quarter" idx="43" hasCustomPrompt="1"/>
          </p:nvPr>
        </p:nvSpPr>
        <p:spPr>
          <a:xfrm>
            <a:off x="622520" y="1608541"/>
            <a:ext cx="2651760" cy="1737360"/>
          </a:xfrm>
          <a:prstGeom prst="rect">
            <a:avLst/>
          </a:prstGeom>
          <a:solidFill>
            <a:schemeClr val="bg1">
              <a:lumMod val="95000"/>
            </a:schemeClr>
          </a:solidFill>
          <a:ln>
            <a:noFill/>
          </a:ln>
        </p:spPr>
        <p:txBody>
          <a:bodyPr tIns="0" rIns="0" bIns="612000" anchor="ctr" anchorCtr="0"/>
          <a:lstStyle>
            <a:lvl1pPr marL="0" indent="0" algn="ctr">
              <a:buNone/>
              <a:defRPr sz="1466">
                <a:latin typeface="Arial" panose="020B0604020202020204" pitchFamily="34" charset="0"/>
                <a:cs typeface="Arial" panose="020B0604020202020204" pitchFamily="34" charset="0"/>
              </a:defRPr>
            </a:lvl1pPr>
          </a:lstStyle>
          <a:p>
            <a:r>
              <a:rPr lang="en-GB"/>
              <a:t>Insert an image </a:t>
            </a:r>
            <a:br>
              <a:rPr lang="en-GB"/>
            </a:br>
            <a:r>
              <a:rPr lang="en-GB"/>
              <a:t>into this box</a:t>
            </a:r>
          </a:p>
        </p:txBody>
      </p:sp>
      <p:sp>
        <p:nvSpPr>
          <p:cNvPr id="36" name="Picture Placeholder 19">
            <a:extLst>
              <a:ext uri="{FF2B5EF4-FFF2-40B4-BE49-F238E27FC236}">
                <a16:creationId xmlns:a16="http://schemas.microsoft.com/office/drawing/2014/main" id="{E1DC7661-3897-FB8D-9701-8FBAE672A63F}"/>
              </a:ext>
            </a:extLst>
          </p:cNvPr>
          <p:cNvSpPr>
            <a:spLocks noGrp="1"/>
          </p:cNvSpPr>
          <p:nvPr>
            <p:ph type="pic" sz="quarter" idx="44" hasCustomPrompt="1"/>
          </p:nvPr>
        </p:nvSpPr>
        <p:spPr>
          <a:xfrm>
            <a:off x="3392705" y="1608540"/>
            <a:ext cx="2651760" cy="1737360"/>
          </a:xfrm>
          <a:prstGeom prst="rect">
            <a:avLst/>
          </a:prstGeom>
          <a:solidFill>
            <a:schemeClr val="bg1">
              <a:lumMod val="95000"/>
            </a:schemeClr>
          </a:solidFill>
          <a:ln>
            <a:noFill/>
          </a:ln>
        </p:spPr>
        <p:txBody>
          <a:bodyPr tIns="0" rIns="0" bIns="612000" anchor="ctr" anchorCtr="0"/>
          <a:lstStyle>
            <a:lvl1pPr marL="0" indent="0" algn="ctr">
              <a:buNone/>
              <a:defRPr sz="1466">
                <a:latin typeface="Arial" panose="020B0604020202020204" pitchFamily="34" charset="0"/>
                <a:cs typeface="Arial" panose="020B0604020202020204" pitchFamily="34" charset="0"/>
              </a:defRPr>
            </a:lvl1pPr>
          </a:lstStyle>
          <a:p>
            <a:r>
              <a:rPr lang="en-GB"/>
              <a:t>Insert an image </a:t>
            </a:r>
            <a:br>
              <a:rPr lang="en-GB"/>
            </a:br>
            <a:r>
              <a:rPr lang="en-GB"/>
              <a:t>into this box</a:t>
            </a:r>
          </a:p>
        </p:txBody>
      </p:sp>
      <p:sp>
        <p:nvSpPr>
          <p:cNvPr id="37" name="Picture Placeholder 19">
            <a:extLst>
              <a:ext uri="{FF2B5EF4-FFF2-40B4-BE49-F238E27FC236}">
                <a16:creationId xmlns:a16="http://schemas.microsoft.com/office/drawing/2014/main" id="{DC3889C2-666C-807E-DA56-25869282BE2A}"/>
              </a:ext>
            </a:extLst>
          </p:cNvPr>
          <p:cNvSpPr>
            <a:spLocks noGrp="1"/>
          </p:cNvSpPr>
          <p:nvPr>
            <p:ph type="pic" sz="quarter" idx="45" hasCustomPrompt="1"/>
          </p:nvPr>
        </p:nvSpPr>
        <p:spPr>
          <a:xfrm>
            <a:off x="6162890" y="1608540"/>
            <a:ext cx="2651760" cy="1737360"/>
          </a:xfrm>
          <a:prstGeom prst="rect">
            <a:avLst/>
          </a:prstGeom>
          <a:solidFill>
            <a:schemeClr val="bg1">
              <a:lumMod val="95000"/>
            </a:schemeClr>
          </a:solidFill>
          <a:ln>
            <a:noFill/>
          </a:ln>
        </p:spPr>
        <p:txBody>
          <a:bodyPr tIns="0" rIns="0" bIns="612000" anchor="ctr" anchorCtr="0"/>
          <a:lstStyle>
            <a:lvl1pPr marL="0" indent="0" algn="ctr">
              <a:buNone/>
              <a:defRPr sz="1466">
                <a:latin typeface="Arial" panose="020B0604020202020204" pitchFamily="34" charset="0"/>
                <a:cs typeface="Arial" panose="020B0604020202020204" pitchFamily="34" charset="0"/>
              </a:defRPr>
            </a:lvl1pPr>
          </a:lstStyle>
          <a:p>
            <a:r>
              <a:rPr lang="en-GB"/>
              <a:t>Insert an image </a:t>
            </a:r>
            <a:br>
              <a:rPr lang="en-GB"/>
            </a:br>
            <a:r>
              <a:rPr lang="en-GB"/>
              <a:t>into this box</a:t>
            </a:r>
          </a:p>
        </p:txBody>
      </p:sp>
      <p:sp>
        <p:nvSpPr>
          <p:cNvPr id="38" name="Picture Placeholder 19">
            <a:extLst>
              <a:ext uri="{FF2B5EF4-FFF2-40B4-BE49-F238E27FC236}">
                <a16:creationId xmlns:a16="http://schemas.microsoft.com/office/drawing/2014/main" id="{9ADDDCD3-9334-F7E6-D8C4-C2206431124D}"/>
              </a:ext>
            </a:extLst>
          </p:cNvPr>
          <p:cNvSpPr>
            <a:spLocks noGrp="1"/>
          </p:cNvSpPr>
          <p:nvPr>
            <p:ph type="pic" sz="quarter" idx="46" hasCustomPrompt="1"/>
          </p:nvPr>
        </p:nvSpPr>
        <p:spPr>
          <a:xfrm>
            <a:off x="8933075" y="1608540"/>
            <a:ext cx="2651760" cy="1737360"/>
          </a:xfrm>
          <a:prstGeom prst="rect">
            <a:avLst/>
          </a:prstGeom>
          <a:solidFill>
            <a:schemeClr val="bg1">
              <a:lumMod val="95000"/>
            </a:schemeClr>
          </a:solidFill>
          <a:ln>
            <a:noFill/>
          </a:ln>
        </p:spPr>
        <p:txBody>
          <a:bodyPr tIns="0" rIns="0" bIns="612000" anchor="ctr" anchorCtr="0"/>
          <a:lstStyle>
            <a:lvl1pPr marL="0" indent="0" algn="ctr">
              <a:buNone/>
              <a:defRPr sz="1466">
                <a:latin typeface="Arial" panose="020B0604020202020204" pitchFamily="34" charset="0"/>
                <a:cs typeface="Arial" panose="020B0604020202020204" pitchFamily="34" charset="0"/>
              </a:defRPr>
            </a:lvl1pPr>
          </a:lstStyle>
          <a:p>
            <a:r>
              <a:rPr lang="en-GB"/>
              <a:t>Insert an image </a:t>
            </a:r>
            <a:br>
              <a:rPr lang="en-GB"/>
            </a:br>
            <a:r>
              <a:rPr lang="en-GB"/>
              <a:t>into this box</a:t>
            </a:r>
          </a:p>
        </p:txBody>
      </p:sp>
      <p:sp>
        <p:nvSpPr>
          <p:cNvPr id="63" name="Text Placeholder 11">
            <a:extLst>
              <a:ext uri="{FF2B5EF4-FFF2-40B4-BE49-F238E27FC236}">
                <a16:creationId xmlns:a16="http://schemas.microsoft.com/office/drawing/2014/main" id="{FA0C13A6-F2CF-01B7-1C29-51BC4552491D}"/>
              </a:ext>
            </a:extLst>
          </p:cNvPr>
          <p:cNvSpPr>
            <a:spLocks noGrp="1"/>
          </p:cNvSpPr>
          <p:nvPr>
            <p:ph type="body" sz="quarter" idx="22" hasCustomPrompt="1"/>
          </p:nvPr>
        </p:nvSpPr>
        <p:spPr>
          <a:xfrm>
            <a:off x="622520" y="5284086"/>
            <a:ext cx="2651760" cy="246145"/>
          </a:xfrm>
          <a:prstGeom prst="rect">
            <a:avLst/>
          </a:prstGeom>
        </p:spPr>
        <p:txBody>
          <a:bodyPr lIns="36000" rIns="0">
            <a:noAutofit/>
          </a:bodyPr>
          <a:lstStyle>
            <a:lvl1pPr marL="0" indent="0" algn="l">
              <a:lnSpc>
                <a:spcPct val="100000"/>
              </a:lnSpc>
              <a:spcAft>
                <a:spcPts val="533"/>
              </a:spcAft>
              <a:buClr>
                <a:schemeClr val="accent4"/>
              </a:buClr>
              <a:buFont typeface="Arial" panose="020B0604020202020204" pitchFamily="34" charset="0"/>
              <a:buNone/>
              <a:tabLst/>
              <a:defRPr sz="1599" b="1">
                <a:solidFill>
                  <a:schemeClr val="tx2"/>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cxnSp>
        <p:nvCxnSpPr>
          <p:cNvPr id="32" name="Straight Connector 31">
            <a:extLst>
              <a:ext uri="{FF2B5EF4-FFF2-40B4-BE49-F238E27FC236}">
                <a16:creationId xmlns:a16="http://schemas.microsoft.com/office/drawing/2014/main" id="{C8726181-A840-C923-1F29-79BD6D41FDC8}"/>
              </a:ext>
            </a:extLst>
          </p:cNvPr>
          <p:cNvCxnSpPr>
            <a:cxnSpLocks/>
          </p:cNvCxnSpPr>
          <p:nvPr/>
        </p:nvCxnSpPr>
        <p:spPr>
          <a:xfrm>
            <a:off x="626353" y="5685922"/>
            <a:ext cx="2647927"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CD64D762-79AB-627B-40E3-045B5FB500E7}"/>
              </a:ext>
            </a:extLst>
          </p:cNvPr>
          <p:cNvCxnSpPr>
            <a:cxnSpLocks/>
          </p:cNvCxnSpPr>
          <p:nvPr/>
        </p:nvCxnSpPr>
        <p:spPr>
          <a:xfrm>
            <a:off x="3396538" y="5685922"/>
            <a:ext cx="2647927" cy="0"/>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9960DBE-8E19-F9D9-1F2C-BF4A788F1C73}"/>
              </a:ext>
            </a:extLst>
          </p:cNvPr>
          <p:cNvCxnSpPr>
            <a:cxnSpLocks/>
          </p:cNvCxnSpPr>
          <p:nvPr/>
        </p:nvCxnSpPr>
        <p:spPr>
          <a:xfrm>
            <a:off x="6162890" y="5685922"/>
            <a:ext cx="2647925"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0C371A3-A58A-557F-469A-3B34C091E5B3}"/>
              </a:ext>
            </a:extLst>
          </p:cNvPr>
          <p:cNvCxnSpPr>
            <a:cxnSpLocks/>
          </p:cNvCxnSpPr>
          <p:nvPr/>
        </p:nvCxnSpPr>
        <p:spPr>
          <a:xfrm>
            <a:off x="8933075" y="5685922"/>
            <a:ext cx="2647927" cy="0"/>
          </a:xfrm>
          <a:prstGeom prst="line">
            <a:avLst/>
          </a:prstGeom>
          <a:ln w="76200">
            <a:solidFill>
              <a:schemeClr val="accent6"/>
            </a:solidFill>
          </a:ln>
        </p:spPr>
        <p:style>
          <a:lnRef idx="1">
            <a:schemeClr val="accent1"/>
          </a:lnRef>
          <a:fillRef idx="0">
            <a:schemeClr val="accent1"/>
          </a:fillRef>
          <a:effectRef idx="0">
            <a:schemeClr val="accent1"/>
          </a:effectRef>
          <a:fontRef idx="minor">
            <a:schemeClr val="tx1"/>
          </a:fontRef>
        </p:style>
      </p:cxnSp>
      <p:sp>
        <p:nvSpPr>
          <p:cNvPr id="44" name="Text Placeholder 11">
            <a:extLst>
              <a:ext uri="{FF2B5EF4-FFF2-40B4-BE49-F238E27FC236}">
                <a16:creationId xmlns:a16="http://schemas.microsoft.com/office/drawing/2014/main" id="{1FFE7E24-7911-332D-49C2-E340DDADDD27}"/>
              </a:ext>
            </a:extLst>
          </p:cNvPr>
          <p:cNvSpPr>
            <a:spLocks noGrp="1"/>
          </p:cNvSpPr>
          <p:nvPr>
            <p:ph type="body" sz="quarter" idx="51" hasCustomPrompt="1"/>
          </p:nvPr>
        </p:nvSpPr>
        <p:spPr>
          <a:xfrm>
            <a:off x="3392705" y="5284086"/>
            <a:ext cx="2651760" cy="246145"/>
          </a:xfrm>
          <a:prstGeom prst="rect">
            <a:avLst/>
          </a:prstGeom>
        </p:spPr>
        <p:txBody>
          <a:bodyPr lIns="36000" rIns="0">
            <a:noAutofit/>
          </a:bodyPr>
          <a:lstStyle>
            <a:lvl1pPr marL="0" indent="0" algn="l">
              <a:lnSpc>
                <a:spcPct val="100000"/>
              </a:lnSpc>
              <a:spcAft>
                <a:spcPts val="533"/>
              </a:spcAft>
              <a:buClr>
                <a:schemeClr val="accent4"/>
              </a:buClr>
              <a:buFont typeface="Arial" panose="020B0604020202020204" pitchFamily="34" charset="0"/>
              <a:buNone/>
              <a:tabLst/>
              <a:defRPr sz="1599" b="1">
                <a:solidFill>
                  <a:schemeClr val="accent2"/>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45" name="Text Placeholder 11">
            <a:extLst>
              <a:ext uri="{FF2B5EF4-FFF2-40B4-BE49-F238E27FC236}">
                <a16:creationId xmlns:a16="http://schemas.microsoft.com/office/drawing/2014/main" id="{4FCB863F-11FF-94A7-C1B1-ADC72DED2CE3}"/>
              </a:ext>
            </a:extLst>
          </p:cNvPr>
          <p:cNvSpPr>
            <a:spLocks noGrp="1"/>
          </p:cNvSpPr>
          <p:nvPr>
            <p:ph type="body" sz="quarter" idx="52" hasCustomPrompt="1"/>
          </p:nvPr>
        </p:nvSpPr>
        <p:spPr>
          <a:xfrm>
            <a:off x="6162890" y="5284086"/>
            <a:ext cx="2651760" cy="246145"/>
          </a:xfrm>
          <a:prstGeom prst="rect">
            <a:avLst/>
          </a:prstGeom>
        </p:spPr>
        <p:txBody>
          <a:bodyPr lIns="36000" rIns="0">
            <a:noAutofit/>
          </a:bodyPr>
          <a:lstStyle>
            <a:lvl1pPr marL="0" indent="0" algn="l">
              <a:lnSpc>
                <a:spcPct val="100000"/>
              </a:lnSpc>
              <a:spcAft>
                <a:spcPts val="533"/>
              </a:spcAft>
              <a:buClr>
                <a:schemeClr val="accent4"/>
              </a:buClr>
              <a:buFont typeface="Arial" panose="020B0604020202020204" pitchFamily="34" charset="0"/>
              <a:buNone/>
              <a:tabLst/>
              <a:defRPr sz="1599" b="1">
                <a:solidFill>
                  <a:schemeClr val="accent4"/>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46" name="Text Placeholder 11">
            <a:extLst>
              <a:ext uri="{FF2B5EF4-FFF2-40B4-BE49-F238E27FC236}">
                <a16:creationId xmlns:a16="http://schemas.microsoft.com/office/drawing/2014/main" id="{F62B1D1D-47F7-ECEB-F01C-956B22DA0602}"/>
              </a:ext>
            </a:extLst>
          </p:cNvPr>
          <p:cNvSpPr>
            <a:spLocks noGrp="1"/>
          </p:cNvSpPr>
          <p:nvPr>
            <p:ph type="body" sz="quarter" idx="53" hasCustomPrompt="1"/>
          </p:nvPr>
        </p:nvSpPr>
        <p:spPr>
          <a:xfrm>
            <a:off x="8933075" y="5284086"/>
            <a:ext cx="2651760" cy="246145"/>
          </a:xfrm>
          <a:prstGeom prst="rect">
            <a:avLst/>
          </a:prstGeom>
        </p:spPr>
        <p:txBody>
          <a:bodyPr lIns="36000" rIns="0">
            <a:noAutofit/>
          </a:bodyPr>
          <a:lstStyle>
            <a:lvl1pPr marL="0" indent="0" algn="l">
              <a:lnSpc>
                <a:spcPct val="100000"/>
              </a:lnSpc>
              <a:spcAft>
                <a:spcPts val="533"/>
              </a:spcAft>
              <a:buClr>
                <a:schemeClr val="accent4"/>
              </a:buClr>
              <a:buFont typeface="Arial" panose="020B0604020202020204" pitchFamily="34" charset="0"/>
              <a:buNone/>
              <a:tabLst/>
              <a:defRPr sz="1599" b="1">
                <a:solidFill>
                  <a:schemeClr val="accent6"/>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cxnSp>
        <p:nvCxnSpPr>
          <p:cNvPr id="4" name="Straight Connector 3">
            <a:extLst>
              <a:ext uri="{FF2B5EF4-FFF2-40B4-BE49-F238E27FC236}">
                <a16:creationId xmlns:a16="http://schemas.microsoft.com/office/drawing/2014/main" id="{F689B0D7-27D9-7F2E-85F1-3BFBAF92ED05}"/>
              </a:ext>
            </a:extLst>
          </p:cNvPr>
          <p:cNvCxnSpPr>
            <a:cxnSpLocks/>
          </p:cNvCxnSpPr>
          <p:nvPr/>
        </p:nvCxnSpPr>
        <p:spPr>
          <a:xfrm>
            <a:off x="626353" y="5685922"/>
            <a:ext cx="2647927" cy="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E579843-F2D5-D24A-EA6F-5BC19F700502}"/>
              </a:ext>
            </a:extLst>
          </p:cNvPr>
          <p:cNvCxnSpPr>
            <a:cxnSpLocks/>
          </p:cNvCxnSpPr>
          <p:nvPr/>
        </p:nvCxnSpPr>
        <p:spPr>
          <a:xfrm>
            <a:off x="3396538" y="5685922"/>
            <a:ext cx="2647927"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6969FDC-840A-C83B-2C86-4E904384A03D}"/>
              </a:ext>
            </a:extLst>
          </p:cNvPr>
          <p:cNvCxnSpPr>
            <a:cxnSpLocks/>
          </p:cNvCxnSpPr>
          <p:nvPr/>
        </p:nvCxnSpPr>
        <p:spPr>
          <a:xfrm>
            <a:off x="6162890" y="5685922"/>
            <a:ext cx="2647925"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B77ACED-A424-FB58-5597-B3B5D09B6380}"/>
              </a:ext>
            </a:extLst>
          </p:cNvPr>
          <p:cNvCxnSpPr>
            <a:cxnSpLocks/>
          </p:cNvCxnSpPr>
          <p:nvPr/>
        </p:nvCxnSpPr>
        <p:spPr>
          <a:xfrm>
            <a:off x="8933075" y="5685922"/>
            <a:ext cx="2647927" cy="0"/>
          </a:xfrm>
          <a:prstGeom prst="line">
            <a:avLst/>
          </a:prstGeom>
          <a:ln w="76200">
            <a:solidFill>
              <a:schemeClr val="accent6"/>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B70AE725-34A5-6E07-0491-32590996F09C}"/>
              </a:ext>
            </a:extLst>
          </p:cNvPr>
          <p:cNvSpPr>
            <a:spLocks noGrp="1"/>
          </p:cNvSpPr>
          <p:nvPr>
            <p:ph type="title" hasCustomPrompt="1"/>
          </p:nvPr>
        </p:nvSpPr>
        <p:spPr>
          <a:xfrm>
            <a:off x="386361" y="349537"/>
            <a:ext cx="11459427" cy="548640"/>
          </a:xfrm>
        </p:spPr>
        <p:txBody>
          <a:bodyPr vert="horz" lIns="0" tIns="0" rIns="0" bIns="0" rtlCol="0" anchor="t" anchorCtr="0">
            <a:noAutofit/>
          </a:bodyPr>
          <a:lstStyle>
            <a:lvl1pPr>
              <a:defRPr lang="en-US" dirty="0"/>
            </a:lvl1pPr>
          </a:lstStyle>
          <a:p>
            <a:pPr lvl="0"/>
            <a:r>
              <a:rPr lang="en-US"/>
              <a:t>Title goes here</a:t>
            </a:r>
          </a:p>
        </p:txBody>
      </p:sp>
      <p:sp>
        <p:nvSpPr>
          <p:cNvPr id="9" name="Text Placeholder 6">
            <a:extLst>
              <a:ext uri="{FF2B5EF4-FFF2-40B4-BE49-F238E27FC236}">
                <a16:creationId xmlns:a16="http://schemas.microsoft.com/office/drawing/2014/main" id="{DDA1AD49-9E21-0005-4A7D-3BF1CAEB1684}"/>
              </a:ext>
            </a:extLst>
          </p:cNvPr>
          <p:cNvSpPr>
            <a:spLocks noGrp="1"/>
          </p:cNvSpPr>
          <p:nvPr>
            <p:ph type="body" sz="quarter" idx="54" hasCustomPrompt="1"/>
          </p:nvPr>
        </p:nvSpPr>
        <p:spPr>
          <a:xfrm>
            <a:off x="386361" y="932076"/>
            <a:ext cx="11462740" cy="439524"/>
          </a:xfrm>
          <a:prstGeom prst="rect">
            <a:avLst/>
          </a:prstGeom>
        </p:spPr>
        <p:txBody>
          <a:bodyPr/>
          <a:lstStyle>
            <a:lvl1pPr marL="0" indent="0">
              <a:buFontTx/>
              <a:buNone/>
              <a:defRPr>
                <a:solidFill>
                  <a:schemeClr val="accent4"/>
                </a:solidFill>
              </a:defRPr>
            </a:lvl1pPr>
          </a:lstStyle>
          <a:p>
            <a:pPr lvl="0"/>
            <a:r>
              <a:rPr lang="en-US"/>
              <a:t>Subtitle goes here</a:t>
            </a:r>
          </a:p>
        </p:txBody>
      </p:sp>
    </p:spTree>
    <p:extLst>
      <p:ext uri="{BB962C8B-B14F-4D97-AF65-F5344CB8AC3E}">
        <p14:creationId xmlns:p14="http://schemas.microsoft.com/office/powerpoint/2010/main" val="35322310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 Point stat - Blue">
    <p:bg>
      <p:bgPr>
        <a:solidFill>
          <a:schemeClr val="tx2"/>
        </a:solidFill>
        <a:effectLst/>
      </p:bgPr>
    </p:bg>
    <p:spTree>
      <p:nvGrpSpPr>
        <p:cNvPr id="1" name=""/>
        <p:cNvGrpSpPr/>
        <p:nvPr/>
      </p:nvGrpSpPr>
      <p:grpSpPr>
        <a:xfrm>
          <a:off x="0" y="0"/>
          <a:ext cx="0" cy="0"/>
          <a:chOff x="0" y="0"/>
          <a:chExt cx="0" cy="0"/>
        </a:xfrm>
      </p:grpSpPr>
      <p:sp>
        <p:nvSpPr>
          <p:cNvPr id="57" name="Text Placeholder 10">
            <a:extLst>
              <a:ext uri="{FF2B5EF4-FFF2-40B4-BE49-F238E27FC236}">
                <a16:creationId xmlns:a16="http://schemas.microsoft.com/office/drawing/2014/main" id="{0564160E-AF29-41C8-FF8C-B60A0F88EFC9}"/>
              </a:ext>
            </a:extLst>
          </p:cNvPr>
          <p:cNvSpPr>
            <a:spLocks noGrp="1"/>
          </p:cNvSpPr>
          <p:nvPr>
            <p:ph type="body" sz="quarter" idx="37" hasCustomPrompt="1"/>
          </p:nvPr>
        </p:nvSpPr>
        <p:spPr>
          <a:xfrm>
            <a:off x="6603049" y="1941573"/>
            <a:ext cx="3632127" cy="3630932"/>
          </a:xfrm>
          <a:prstGeom prst="ellipse">
            <a:avLst/>
          </a:prstGeom>
          <a:solidFill>
            <a:schemeClr val="accent4">
              <a:alpha val="75000"/>
            </a:schemeClr>
          </a:solidFill>
          <a:ln>
            <a:noFill/>
          </a:ln>
        </p:spPr>
        <p:txBody>
          <a:bodyPr/>
          <a:lstStyle>
            <a:lvl1pPr marL="0" indent="0">
              <a:buNone/>
              <a:defRPr>
                <a:latin typeface="Arial" panose="020B0604020202020204" pitchFamily="34" charset="0"/>
                <a:cs typeface="Arial" panose="020B0604020202020204" pitchFamily="34" charset="0"/>
              </a:defRPr>
            </a:lvl1pPr>
          </a:lstStyle>
          <a:p>
            <a:pPr lvl="0"/>
            <a:r>
              <a:rPr lang="en-GB"/>
              <a:t>  </a:t>
            </a:r>
          </a:p>
        </p:txBody>
      </p:sp>
      <p:sp>
        <p:nvSpPr>
          <p:cNvPr id="56" name="Text Placeholder 10">
            <a:extLst>
              <a:ext uri="{FF2B5EF4-FFF2-40B4-BE49-F238E27FC236}">
                <a16:creationId xmlns:a16="http://schemas.microsoft.com/office/drawing/2014/main" id="{A9E200E2-A71A-5BC3-1F1A-C255EBC56CAB}"/>
              </a:ext>
            </a:extLst>
          </p:cNvPr>
          <p:cNvSpPr>
            <a:spLocks noGrp="1"/>
          </p:cNvSpPr>
          <p:nvPr>
            <p:ph type="body" sz="quarter" idx="36" hasCustomPrompt="1"/>
          </p:nvPr>
        </p:nvSpPr>
        <p:spPr>
          <a:xfrm>
            <a:off x="4270666" y="1941573"/>
            <a:ext cx="3632127" cy="3630932"/>
          </a:xfrm>
          <a:prstGeom prst="ellipse">
            <a:avLst/>
          </a:prstGeom>
          <a:solidFill>
            <a:schemeClr val="accent3">
              <a:alpha val="75000"/>
            </a:schemeClr>
          </a:solidFill>
          <a:ln>
            <a:noFill/>
          </a:ln>
        </p:spPr>
        <p:txBody>
          <a:bodyPr/>
          <a:lstStyle>
            <a:lvl1pPr marL="0" indent="0">
              <a:buNone/>
              <a:defRPr>
                <a:latin typeface="Arial" panose="020B0604020202020204" pitchFamily="34" charset="0"/>
                <a:cs typeface="Arial" panose="020B0604020202020204" pitchFamily="34" charset="0"/>
              </a:defRPr>
            </a:lvl1pPr>
          </a:lstStyle>
          <a:p>
            <a:pPr lvl="0"/>
            <a:r>
              <a:rPr lang="en-GB"/>
              <a:t>  </a:t>
            </a:r>
          </a:p>
        </p:txBody>
      </p:sp>
      <p:sp>
        <p:nvSpPr>
          <p:cNvPr id="38" name="Text Placeholder 10">
            <a:extLst>
              <a:ext uri="{FF2B5EF4-FFF2-40B4-BE49-F238E27FC236}">
                <a16:creationId xmlns:a16="http://schemas.microsoft.com/office/drawing/2014/main" id="{C0F09EAA-04F0-5A87-D215-172F3ADCB8DD}"/>
              </a:ext>
            </a:extLst>
          </p:cNvPr>
          <p:cNvSpPr>
            <a:spLocks noGrp="1"/>
          </p:cNvSpPr>
          <p:nvPr>
            <p:ph type="body" sz="quarter" idx="18" hasCustomPrompt="1"/>
          </p:nvPr>
        </p:nvSpPr>
        <p:spPr>
          <a:xfrm>
            <a:off x="1885275" y="1941573"/>
            <a:ext cx="3632127" cy="3630932"/>
          </a:xfrm>
          <a:prstGeom prst="ellipse">
            <a:avLst/>
          </a:prstGeom>
          <a:solidFill>
            <a:schemeClr val="accent2">
              <a:alpha val="75000"/>
            </a:schemeClr>
          </a:solidFill>
          <a:ln>
            <a:noFill/>
          </a:ln>
        </p:spPr>
        <p:txBody>
          <a:bodyPr/>
          <a:lstStyle>
            <a:lvl1pPr marL="0" indent="0">
              <a:buNone/>
              <a:defRPr>
                <a:latin typeface="Arial" panose="020B0604020202020204" pitchFamily="34" charset="0"/>
                <a:cs typeface="Arial" panose="020B0604020202020204" pitchFamily="34" charset="0"/>
              </a:defRPr>
            </a:lvl1pPr>
          </a:lstStyle>
          <a:p>
            <a:pPr lvl="0"/>
            <a:r>
              <a:rPr lang="en-GB"/>
              <a:t> </a:t>
            </a:r>
          </a:p>
        </p:txBody>
      </p:sp>
      <p:sp>
        <p:nvSpPr>
          <p:cNvPr id="39" name="Picture Placeholder 18">
            <a:extLst>
              <a:ext uri="{FF2B5EF4-FFF2-40B4-BE49-F238E27FC236}">
                <a16:creationId xmlns:a16="http://schemas.microsoft.com/office/drawing/2014/main" id="{C10DCF13-80CA-BDBD-7865-7862BD6C1A23}"/>
              </a:ext>
            </a:extLst>
          </p:cNvPr>
          <p:cNvSpPr>
            <a:spLocks noGrp="1"/>
          </p:cNvSpPr>
          <p:nvPr>
            <p:ph type="pic" sz="quarter" idx="21" hasCustomPrompt="1"/>
          </p:nvPr>
        </p:nvSpPr>
        <p:spPr>
          <a:xfrm>
            <a:off x="2382309" y="2622187"/>
            <a:ext cx="967452" cy="967153"/>
          </a:xfrm>
          <a:prstGeom prst="rect">
            <a:avLst/>
          </a:prstGeom>
          <a:ln>
            <a:noFill/>
          </a:ln>
        </p:spPr>
        <p:txBody>
          <a:bodyPr anchor="ctr" anchorCtr="0"/>
          <a:lstStyle>
            <a:lvl1pPr marL="0" indent="0" algn="ctr">
              <a:buNone/>
              <a:defRPr>
                <a:solidFill>
                  <a:schemeClr val="bg1"/>
                </a:solidFill>
                <a:latin typeface="Arial" panose="020B0604020202020204" pitchFamily="34" charset="0"/>
                <a:cs typeface="Arial" panose="020B0604020202020204" pitchFamily="34" charset="0"/>
              </a:defRPr>
            </a:lvl1pPr>
          </a:lstStyle>
          <a:p>
            <a:r>
              <a:rPr lang="en-GB"/>
              <a:t>Insert Icon here</a:t>
            </a:r>
          </a:p>
        </p:txBody>
      </p:sp>
      <p:sp>
        <p:nvSpPr>
          <p:cNvPr id="64" name="Picture Placeholder 18">
            <a:extLst>
              <a:ext uri="{FF2B5EF4-FFF2-40B4-BE49-F238E27FC236}">
                <a16:creationId xmlns:a16="http://schemas.microsoft.com/office/drawing/2014/main" id="{6D61352E-ADBB-FA4F-9645-87110CC18208}"/>
              </a:ext>
            </a:extLst>
          </p:cNvPr>
          <p:cNvSpPr>
            <a:spLocks noGrp="1"/>
          </p:cNvSpPr>
          <p:nvPr>
            <p:ph type="pic" sz="quarter" idx="39" hasCustomPrompt="1"/>
          </p:nvPr>
        </p:nvSpPr>
        <p:spPr>
          <a:xfrm>
            <a:off x="4714691" y="2622187"/>
            <a:ext cx="967452" cy="967153"/>
          </a:xfrm>
          <a:prstGeom prst="rect">
            <a:avLst/>
          </a:prstGeom>
          <a:ln>
            <a:noFill/>
          </a:ln>
        </p:spPr>
        <p:txBody>
          <a:bodyPr anchor="ctr" anchorCtr="0"/>
          <a:lstStyle>
            <a:lvl1pPr marL="0" indent="0" algn="ctr">
              <a:buNone/>
              <a:defRPr>
                <a:solidFill>
                  <a:schemeClr val="bg1"/>
                </a:solidFill>
                <a:latin typeface="Arial" panose="020B0604020202020204" pitchFamily="34" charset="0"/>
                <a:cs typeface="Arial" panose="020B0604020202020204" pitchFamily="34" charset="0"/>
              </a:defRPr>
            </a:lvl1pPr>
          </a:lstStyle>
          <a:p>
            <a:r>
              <a:rPr lang="en-GB"/>
              <a:t>Insert Icon here</a:t>
            </a:r>
          </a:p>
        </p:txBody>
      </p:sp>
      <p:sp>
        <p:nvSpPr>
          <p:cNvPr id="65" name="Picture Placeholder 18">
            <a:extLst>
              <a:ext uri="{FF2B5EF4-FFF2-40B4-BE49-F238E27FC236}">
                <a16:creationId xmlns:a16="http://schemas.microsoft.com/office/drawing/2014/main" id="{8FFCBACF-D6A5-BBE6-9EFD-3EA1A9E7B96B}"/>
              </a:ext>
            </a:extLst>
          </p:cNvPr>
          <p:cNvSpPr>
            <a:spLocks noGrp="1"/>
          </p:cNvSpPr>
          <p:nvPr>
            <p:ph type="pic" sz="quarter" idx="40" hasCustomPrompt="1"/>
          </p:nvPr>
        </p:nvSpPr>
        <p:spPr>
          <a:xfrm>
            <a:off x="7047074" y="2622187"/>
            <a:ext cx="967452" cy="967153"/>
          </a:xfrm>
          <a:prstGeom prst="rect">
            <a:avLst/>
          </a:prstGeom>
          <a:ln>
            <a:noFill/>
          </a:ln>
        </p:spPr>
        <p:txBody>
          <a:bodyPr anchor="ctr" anchorCtr="0"/>
          <a:lstStyle>
            <a:lvl1pPr marL="0" indent="0" algn="ctr">
              <a:buNone/>
              <a:defRPr>
                <a:solidFill>
                  <a:schemeClr val="bg1"/>
                </a:solidFill>
                <a:latin typeface="Arial" panose="020B0604020202020204" pitchFamily="34" charset="0"/>
                <a:cs typeface="Arial" panose="020B0604020202020204" pitchFamily="34" charset="0"/>
              </a:defRPr>
            </a:lvl1pPr>
          </a:lstStyle>
          <a:p>
            <a:r>
              <a:rPr lang="en-GB"/>
              <a:t>Insert Icon here</a:t>
            </a:r>
          </a:p>
        </p:txBody>
      </p:sp>
      <p:sp>
        <p:nvSpPr>
          <p:cNvPr id="67" name="Text Placeholder 11">
            <a:extLst>
              <a:ext uri="{FF2B5EF4-FFF2-40B4-BE49-F238E27FC236}">
                <a16:creationId xmlns:a16="http://schemas.microsoft.com/office/drawing/2014/main" id="{8C88CC1B-9A7B-C9C2-1949-EC167A598958}"/>
              </a:ext>
            </a:extLst>
          </p:cNvPr>
          <p:cNvSpPr>
            <a:spLocks noGrp="1"/>
          </p:cNvSpPr>
          <p:nvPr>
            <p:ph type="body" sz="quarter" idx="42" hasCustomPrompt="1"/>
          </p:nvPr>
        </p:nvSpPr>
        <p:spPr>
          <a:xfrm>
            <a:off x="4777213" y="4304612"/>
            <a:ext cx="1779431" cy="323064"/>
          </a:xfrm>
          <a:prstGeom prst="rect">
            <a:avLst/>
          </a:prstGeom>
        </p:spPr>
        <p:txBody>
          <a:bodyPr lIns="0" rIns="0"/>
          <a:lstStyle>
            <a:lvl1pPr marL="0" indent="0" algn="l">
              <a:lnSpc>
                <a:spcPct val="90000"/>
              </a:lnSpc>
              <a:spcAft>
                <a:spcPts val="533"/>
              </a:spcAft>
              <a:buClr>
                <a:schemeClr val="accent4"/>
              </a:buClr>
              <a:buFont typeface="Arial" panose="020B0604020202020204" pitchFamily="34" charset="0"/>
              <a:buNone/>
              <a:tabLst/>
              <a:defRPr sz="1600" b="0">
                <a:solidFill>
                  <a:schemeClr val="bg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69" name="Text Placeholder 11">
            <a:extLst>
              <a:ext uri="{FF2B5EF4-FFF2-40B4-BE49-F238E27FC236}">
                <a16:creationId xmlns:a16="http://schemas.microsoft.com/office/drawing/2014/main" id="{CF3B404C-88DF-4978-E356-8DA0E5EAA9DB}"/>
              </a:ext>
            </a:extLst>
          </p:cNvPr>
          <p:cNvSpPr>
            <a:spLocks noGrp="1"/>
          </p:cNvSpPr>
          <p:nvPr>
            <p:ph type="body" sz="quarter" idx="44" hasCustomPrompt="1"/>
          </p:nvPr>
        </p:nvSpPr>
        <p:spPr>
          <a:xfrm>
            <a:off x="7003014" y="4304612"/>
            <a:ext cx="1779431" cy="323064"/>
          </a:xfrm>
          <a:prstGeom prst="rect">
            <a:avLst/>
          </a:prstGeom>
        </p:spPr>
        <p:txBody>
          <a:bodyPr lIns="0" rIns="0"/>
          <a:lstStyle>
            <a:lvl1pPr marL="0" indent="0" algn="l">
              <a:lnSpc>
                <a:spcPct val="90000"/>
              </a:lnSpc>
              <a:spcAft>
                <a:spcPts val="533"/>
              </a:spcAft>
              <a:buClr>
                <a:schemeClr val="accent4"/>
              </a:buClr>
              <a:buFont typeface="Arial" panose="020B0604020202020204" pitchFamily="34" charset="0"/>
              <a:buNone/>
              <a:tabLst/>
              <a:defRPr sz="1600" b="0">
                <a:solidFill>
                  <a:schemeClr val="bg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70" name="Text Placeholder 11">
            <a:extLst>
              <a:ext uri="{FF2B5EF4-FFF2-40B4-BE49-F238E27FC236}">
                <a16:creationId xmlns:a16="http://schemas.microsoft.com/office/drawing/2014/main" id="{D3DD3EA4-CB4D-1C7B-3400-DD6F92037D16}"/>
              </a:ext>
            </a:extLst>
          </p:cNvPr>
          <p:cNvSpPr>
            <a:spLocks noGrp="1"/>
          </p:cNvSpPr>
          <p:nvPr>
            <p:ph type="body" sz="quarter" idx="45" hasCustomPrompt="1"/>
          </p:nvPr>
        </p:nvSpPr>
        <p:spPr>
          <a:xfrm>
            <a:off x="7003014" y="3748191"/>
            <a:ext cx="1779431" cy="546489"/>
          </a:xfrm>
          <a:prstGeom prst="rect">
            <a:avLst/>
          </a:prstGeom>
        </p:spPr>
        <p:txBody>
          <a:bodyPr lIns="0" rIns="0"/>
          <a:lstStyle>
            <a:lvl1pPr marL="0" indent="0" algn="l">
              <a:lnSpc>
                <a:spcPct val="90000"/>
              </a:lnSpc>
              <a:spcAft>
                <a:spcPts val="533"/>
              </a:spcAft>
              <a:buClr>
                <a:schemeClr val="accent4"/>
              </a:buClr>
              <a:buFont typeface="Arial" panose="020B0604020202020204" pitchFamily="34" charset="0"/>
              <a:buNone/>
              <a:tabLst/>
              <a:defRPr sz="3732" b="1">
                <a:solidFill>
                  <a:schemeClr val="bg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a:t>
            </a:r>
          </a:p>
        </p:txBody>
      </p:sp>
      <p:sp>
        <p:nvSpPr>
          <p:cNvPr id="40" name="Text Placeholder 11">
            <a:extLst>
              <a:ext uri="{FF2B5EF4-FFF2-40B4-BE49-F238E27FC236}">
                <a16:creationId xmlns:a16="http://schemas.microsoft.com/office/drawing/2014/main" id="{66F0234B-6D61-0C5D-0A64-3FB485A920F8}"/>
              </a:ext>
            </a:extLst>
          </p:cNvPr>
          <p:cNvSpPr>
            <a:spLocks noGrp="1"/>
          </p:cNvSpPr>
          <p:nvPr>
            <p:ph type="body" sz="quarter" idx="22" hasCustomPrompt="1"/>
          </p:nvPr>
        </p:nvSpPr>
        <p:spPr>
          <a:xfrm>
            <a:off x="2435971" y="4304612"/>
            <a:ext cx="1779431" cy="323064"/>
          </a:xfrm>
          <a:prstGeom prst="rect">
            <a:avLst/>
          </a:prstGeom>
        </p:spPr>
        <p:txBody>
          <a:bodyPr lIns="0" rIns="0"/>
          <a:lstStyle>
            <a:lvl1pPr marL="0" indent="0" algn="l">
              <a:lnSpc>
                <a:spcPct val="90000"/>
              </a:lnSpc>
              <a:spcAft>
                <a:spcPts val="533"/>
              </a:spcAft>
              <a:buClr>
                <a:schemeClr val="accent4"/>
              </a:buClr>
              <a:buFont typeface="Arial" panose="020B0604020202020204" pitchFamily="34" charset="0"/>
              <a:buNone/>
              <a:tabLst/>
              <a:defRPr sz="1600" b="0">
                <a:solidFill>
                  <a:schemeClr val="bg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54" name="Text Placeholder 11">
            <a:extLst>
              <a:ext uri="{FF2B5EF4-FFF2-40B4-BE49-F238E27FC236}">
                <a16:creationId xmlns:a16="http://schemas.microsoft.com/office/drawing/2014/main" id="{7F41EF02-1135-BA92-D4D9-92E07C183846}"/>
              </a:ext>
            </a:extLst>
          </p:cNvPr>
          <p:cNvSpPr>
            <a:spLocks noGrp="1"/>
          </p:cNvSpPr>
          <p:nvPr>
            <p:ph type="body" sz="quarter" idx="35" hasCustomPrompt="1"/>
          </p:nvPr>
        </p:nvSpPr>
        <p:spPr>
          <a:xfrm>
            <a:off x="2435971" y="3748191"/>
            <a:ext cx="1779431" cy="546489"/>
          </a:xfrm>
          <a:prstGeom prst="rect">
            <a:avLst/>
          </a:prstGeom>
        </p:spPr>
        <p:txBody>
          <a:bodyPr lIns="0" rIns="0"/>
          <a:lstStyle>
            <a:lvl1pPr marL="0" indent="0" algn="l">
              <a:lnSpc>
                <a:spcPct val="90000"/>
              </a:lnSpc>
              <a:spcAft>
                <a:spcPts val="533"/>
              </a:spcAft>
              <a:buClr>
                <a:schemeClr val="accent4"/>
              </a:buClr>
              <a:buFont typeface="Arial" panose="020B0604020202020204" pitchFamily="34" charset="0"/>
              <a:buNone/>
              <a:tabLst/>
              <a:defRPr sz="3732" b="1">
                <a:solidFill>
                  <a:schemeClr val="bg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a:t>
            </a:r>
          </a:p>
        </p:txBody>
      </p:sp>
      <p:sp>
        <p:nvSpPr>
          <p:cNvPr id="4" name="Text Placeholder 11">
            <a:extLst>
              <a:ext uri="{FF2B5EF4-FFF2-40B4-BE49-F238E27FC236}">
                <a16:creationId xmlns:a16="http://schemas.microsoft.com/office/drawing/2014/main" id="{39922A41-658C-9A9F-D8AF-F2D545F7B162}"/>
              </a:ext>
            </a:extLst>
          </p:cNvPr>
          <p:cNvSpPr>
            <a:spLocks noGrp="1"/>
          </p:cNvSpPr>
          <p:nvPr>
            <p:ph type="body" sz="quarter" idx="46" hasCustomPrompt="1"/>
          </p:nvPr>
        </p:nvSpPr>
        <p:spPr>
          <a:xfrm>
            <a:off x="4766098" y="3748191"/>
            <a:ext cx="1779431" cy="546489"/>
          </a:xfrm>
          <a:prstGeom prst="rect">
            <a:avLst/>
          </a:prstGeom>
        </p:spPr>
        <p:txBody>
          <a:bodyPr lIns="0" rIns="0"/>
          <a:lstStyle>
            <a:lvl1pPr marL="0" indent="0" algn="l">
              <a:lnSpc>
                <a:spcPct val="90000"/>
              </a:lnSpc>
              <a:spcAft>
                <a:spcPts val="533"/>
              </a:spcAft>
              <a:buClr>
                <a:schemeClr val="accent4"/>
              </a:buClr>
              <a:buFont typeface="Arial" panose="020B0604020202020204" pitchFamily="34" charset="0"/>
              <a:buNone/>
              <a:tabLst/>
              <a:defRPr sz="3732" b="1">
                <a:solidFill>
                  <a:schemeClr val="bg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a:t>
            </a:r>
          </a:p>
        </p:txBody>
      </p:sp>
      <p:sp>
        <p:nvSpPr>
          <p:cNvPr id="10" name="Rectangle 9">
            <a:extLst>
              <a:ext uri="{FF2B5EF4-FFF2-40B4-BE49-F238E27FC236}">
                <a16:creationId xmlns:a16="http://schemas.microsoft.com/office/drawing/2014/main" id="{3F3EB7E9-5AEC-E519-E8C0-474361182150}"/>
              </a:ext>
            </a:extLst>
          </p:cNvPr>
          <p:cNvSpPr/>
          <p:nvPr userDrawn="1"/>
        </p:nvSpPr>
        <p:spPr>
          <a:xfrm>
            <a:off x="10320391" y="6172199"/>
            <a:ext cx="1805348" cy="653807"/>
          </a:xfrm>
          <a:prstGeom prst="rect">
            <a:avLst/>
          </a:prstGeom>
          <a:solidFill>
            <a:srgbClr val="0020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061EAA31-F83A-84DF-008A-30B9B89AA8FF}"/>
              </a:ext>
            </a:extLst>
          </p:cNvPr>
          <p:cNvPicPr>
            <a:picLocks noChangeAspect="1"/>
          </p:cNvPicPr>
          <p:nvPr userDrawn="1"/>
        </p:nvPicPr>
        <p:blipFill>
          <a:blip r:embed="rId2"/>
          <a:srcRect/>
          <a:stretch/>
        </p:blipFill>
        <p:spPr>
          <a:xfrm>
            <a:off x="10478828" y="6288769"/>
            <a:ext cx="1369585" cy="457200"/>
          </a:xfrm>
          <a:prstGeom prst="rect">
            <a:avLst/>
          </a:prstGeom>
        </p:spPr>
      </p:pic>
      <p:sp>
        <p:nvSpPr>
          <p:cNvPr id="3" name="Title 1">
            <a:extLst>
              <a:ext uri="{FF2B5EF4-FFF2-40B4-BE49-F238E27FC236}">
                <a16:creationId xmlns:a16="http://schemas.microsoft.com/office/drawing/2014/main" id="{D3B60DDB-448A-4EF4-CFD5-5006D26ED1E4}"/>
              </a:ext>
            </a:extLst>
          </p:cNvPr>
          <p:cNvSpPr>
            <a:spLocks noGrp="1"/>
          </p:cNvSpPr>
          <p:nvPr>
            <p:ph type="title" hasCustomPrompt="1"/>
          </p:nvPr>
        </p:nvSpPr>
        <p:spPr>
          <a:xfrm>
            <a:off x="386361" y="349537"/>
            <a:ext cx="11459427" cy="548640"/>
          </a:xfrm>
        </p:spPr>
        <p:txBody>
          <a:bodyPr vert="horz" lIns="0" tIns="0" rIns="0" bIns="0" rtlCol="0" anchor="t" anchorCtr="0">
            <a:noAutofit/>
          </a:bodyPr>
          <a:lstStyle>
            <a:lvl1pPr>
              <a:defRPr lang="en-US" dirty="0">
                <a:solidFill>
                  <a:schemeClr val="bg1"/>
                </a:solidFill>
              </a:defRPr>
            </a:lvl1pPr>
          </a:lstStyle>
          <a:p>
            <a:pPr lvl="0"/>
            <a:r>
              <a:rPr lang="en-US"/>
              <a:t>Title goes here</a:t>
            </a:r>
          </a:p>
        </p:txBody>
      </p:sp>
      <p:sp>
        <p:nvSpPr>
          <p:cNvPr id="5" name="Text Placeholder 6">
            <a:extLst>
              <a:ext uri="{FF2B5EF4-FFF2-40B4-BE49-F238E27FC236}">
                <a16:creationId xmlns:a16="http://schemas.microsoft.com/office/drawing/2014/main" id="{4B9165E7-71BA-BAB6-8B52-CBCE8B2BB9AE}"/>
              </a:ext>
            </a:extLst>
          </p:cNvPr>
          <p:cNvSpPr>
            <a:spLocks noGrp="1"/>
          </p:cNvSpPr>
          <p:nvPr>
            <p:ph type="body" sz="quarter" idx="49" hasCustomPrompt="1"/>
          </p:nvPr>
        </p:nvSpPr>
        <p:spPr>
          <a:xfrm>
            <a:off x="386361" y="932076"/>
            <a:ext cx="11462740" cy="439524"/>
          </a:xfrm>
          <a:prstGeom prst="rect">
            <a:avLst/>
          </a:prstGeom>
        </p:spPr>
        <p:txBody>
          <a:bodyPr/>
          <a:lstStyle>
            <a:lvl1pPr marL="0" indent="0">
              <a:buFontTx/>
              <a:buNone/>
              <a:defRPr>
                <a:solidFill>
                  <a:schemeClr val="accent4"/>
                </a:solidFill>
              </a:defRPr>
            </a:lvl1pPr>
          </a:lstStyle>
          <a:p>
            <a:pPr lvl="0"/>
            <a:r>
              <a:rPr lang="en-US"/>
              <a:t>Subtitle goes here</a:t>
            </a:r>
          </a:p>
        </p:txBody>
      </p:sp>
      <p:sp>
        <p:nvSpPr>
          <p:cNvPr id="6" name="TextBox 5">
            <a:extLst>
              <a:ext uri="{FF2B5EF4-FFF2-40B4-BE49-F238E27FC236}">
                <a16:creationId xmlns:a16="http://schemas.microsoft.com/office/drawing/2014/main" id="{1CAC46A7-495F-D5B5-92BF-D400E46B09A9}"/>
              </a:ext>
            </a:extLst>
          </p:cNvPr>
          <p:cNvSpPr txBox="1"/>
          <p:nvPr userDrawn="1"/>
        </p:nvSpPr>
        <p:spPr>
          <a:xfrm>
            <a:off x="622422" y="6425225"/>
            <a:ext cx="2621598" cy="184666"/>
          </a:xfrm>
          <a:prstGeom prst="rect">
            <a:avLst/>
          </a:prstGeom>
          <a:noFill/>
        </p:spPr>
        <p:txBody>
          <a:bodyPr wrap="square" lIns="0" tIns="0" rIns="0" bIns="0" rtlCol="0" anchor="ctr">
            <a:noAutofit/>
          </a:bodyPr>
          <a:lstStyle/>
          <a:p>
            <a:r>
              <a:rPr lang="en-IE" sz="900">
                <a:solidFill>
                  <a:schemeClr val="bg1"/>
                </a:solidFill>
                <a:latin typeface="Arial" panose="020B0604020202020204" pitchFamily="34" charset="0"/>
                <a:cs typeface="Arial" panose="020B0604020202020204" pitchFamily="34" charset="0"/>
              </a:rPr>
              <a:t>Paper  |  Packaging  |  Solutions</a:t>
            </a:r>
          </a:p>
        </p:txBody>
      </p:sp>
      <p:sp>
        <p:nvSpPr>
          <p:cNvPr id="7" name="Text Placeholder 3">
            <a:extLst>
              <a:ext uri="{FF2B5EF4-FFF2-40B4-BE49-F238E27FC236}">
                <a16:creationId xmlns:a16="http://schemas.microsoft.com/office/drawing/2014/main" id="{C0B656B2-C62D-F035-FAFC-648018FA4751}"/>
              </a:ext>
            </a:extLst>
          </p:cNvPr>
          <p:cNvSpPr txBox="1">
            <a:spLocks/>
          </p:cNvSpPr>
          <p:nvPr userDrawn="1"/>
        </p:nvSpPr>
        <p:spPr>
          <a:xfrm>
            <a:off x="2114" y="6403258"/>
            <a:ext cx="457200" cy="228600"/>
          </a:xfrm>
          <a:prstGeom prst="rect">
            <a:avLst/>
          </a:prstGeom>
        </p:spPr>
        <p:txBody>
          <a:bodyPr rIns="0" anchor="ctr"/>
          <a:lstStyle>
            <a:lvl1pPr marL="0" indent="0" algn="r" defTabSz="914103" rtl="0" eaLnBrk="1" latinLnBrk="0" hangingPunct="1">
              <a:lnSpc>
                <a:spcPct val="100000"/>
              </a:lnSpc>
              <a:spcBef>
                <a:spcPts val="800"/>
              </a:spcBef>
              <a:spcAft>
                <a:spcPts val="0"/>
              </a:spcAft>
              <a:buFont typeface="Arial" panose="020B0604020202020204" pitchFamily="34" charset="0"/>
              <a:buNone/>
              <a:tabLst/>
              <a:defRPr sz="900" kern="1200">
                <a:solidFill>
                  <a:schemeClr val="tx1"/>
                </a:solidFill>
                <a:latin typeface="Arial" panose="020B0604020202020204" pitchFamily="34" charset="0"/>
                <a:ea typeface="+mn-ea"/>
                <a:cs typeface="Arial" panose="020B0604020202020204" pitchFamily="34" charset="0"/>
              </a:defRPr>
            </a:lvl1pPr>
            <a:lvl2pPr marL="717317" indent="-243338" algn="l" defTabSz="914103" rtl="0" eaLnBrk="1" latinLnBrk="0" hangingPunct="1">
              <a:lnSpc>
                <a:spcPct val="100000"/>
              </a:lnSpc>
              <a:spcBef>
                <a:spcPts val="400"/>
              </a:spcBef>
              <a:spcAft>
                <a:spcPts val="400"/>
              </a:spcAft>
              <a:buFont typeface="System Font Regular"/>
              <a:buChar char="–"/>
              <a:tabLst/>
              <a:defRPr sz="1599" kern="1200">
                <a:solidFill>
                  <a:schemeClr val="tx1"/>
                </a:solidFill>
                <a:latin typeface="Arial" panose="020B0604020202020204" pitchFamily="34" charset="0"/>
                <a:ea typeface="+mn-ea"/>
                <a:cs typeface="Arial" panose="020B0604020202020204" pitchFamily="34" charset="0"/>
              </a:defRPr>
            </a:lvl2pPr>
            <a:lvl3pPr marL="914103" indent="0" algn="l" defTabSz="914103" rtl="0" eaLnBrk="1" latinLnBrk="0" hangingPunct="1">
              <a:lnSpc>
                <a:spcPct val="90000"/>
              </a:lnSpc>
              <a:spcBef>
                <a:spcPts val="500"/>
              </a:spcBef>
              <a:buFont typeface="Arial" panose="020B0604020202020204" pitchFamily="34" charset="0"/>
              <a:buNone/>
              <a:defRPr sz="1999" kern="1200">
                <a:solidFill>
                  <a:schemeClr val="tx1"/>
                </a:solidFill>
                <a:latin typeface="+mn-lt"/>
                <a:ea typeface="+mn-ea"/>
                <a:cs typeface="+mn-cs"/>
              </a:defRPr>
            </a:lvl3pPr>
            <a:lvl4pPr marL="1371154"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4pPr>
            <a:lvl5pPr marL="1828206"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5pPr>
            <a:lvl6pPr marL="2513783"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834"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886"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4937"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fld id="{84269178-A424-48E9-A08C-B4F7DE2E393E}" type="slidenum">
              <a:rPr lang="en-US" sz="900" smtClean="0">
                <a:solidFill>
                  <a:schemeClr val="bg1"/>
                </a:solidFill>
                <a:latin typeface="Arial" panose="020B0604020202020204" pitchFamily="34" charset="0"/>
                <a:cs typeface="Arial" panose="020B0604020202020204" pitchFamily="34" charset="0"/>
              </a:rPr>
              <a:pPr/>
              <a:t>‹#›</a:t>
            </a:fld>
            <a:endParaRPr lang="en-US" sz="900">
              <a:solidFill>
                <a:schemeClr val="bg1"/>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6714561F-CEA8-0322-0264-75B486FA9C81}"/>
              </a:ext>
            </a:extLst>
          </p:cNvPr>
          <p:cNvSpPr txBox="1"/>
          <p:nvPr userDrawn="1"/>
        </p:nvSpPr>
        <p:spPr>
          <a:xfrm>
            <a:off x="3048000" y="6401861"/>
            <a:ext cx="6096000" cy="230832"/>
          </a:xfrm>
          <a:prstGeom prst="rect">
            <a:avLst/>
          </a:prstGeom>
          <a:noFill/>
        </p:spPr>
        <p:txBody>
          <a:bodyPr wrap="square" anchor="ctr">
            <a:spAutoFit/>
          </a:bodyPr>
          <a:lstStyle/>
          <a:p>
            <a:pPr algn="ctr"/>
            <a:r>
              <a:rPr lang="en-US" sz="900" cap="none" spc="0" baseline="0">
                <a:solidFill>
                  <a:schemeClr val="bg1"/>
                </a:solidFill>
                <a:latin typeface="Arial" panose="020B0604020202020204" pitchFamily="34" charset="0"/>
                <a:cs typeface="Arial" panose="020B0604020202020204" pitchFamily="34" charset="0"/>
              </a:rPr>
              <a:t>© 2025 Smurfit Westrock. All Rights Reserved.</a:t>
            </a:r>
            <a:endParaRPr lang="en-US" sz="900">
              <a:solidFill>
                <a:schemeClr val="bg1"/>
              </a:solidFill>
            </a:endParaRPr>
          </a:p>
        </p:txBody>
      </p:sp>
    </p:spTree>
    <p:extLst>
      <p:ext uri="{BB962C8B-B14F-4D97-AF65-F5344CB8AC3E}">
        <p14:creationId xmlns:p14="http://schemas.microsoft.com/office/powerpoint/2010/main" val="8326708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4 Point stat - Blue">
    <p:bg>
      <p:bgPr>
        <a:solidFill>
          <a:schemeClr val="tx2"/>
        </a:solidFill>
        <a:effectLst/>
      </p:bgPr>
    </p:bg>
    <p:spTree>
      <p:nvGrpSpPr>
        <p:cNvPr id="1" name=""/>
        <p:cNvGrpSpPr/>
        <p:nvPr/>
      </p:nvGrpSpPr>
      <p:grpSpPr>
        <a:xfrm>
          <a:off x="0" y="0"/>
          <a:ext cx="0" cy="0"/>
          <a:chOff x="0" y="0"/>
          <a:chExt cx="0" cy="0"/>
        </a:xfrm>
      </p:grpSpPr>
      <p:sp>
        <p:nvSpPr>
          <p:cNvPr id="63" name="Text Placeholder 10">
            <a:extLst>
              <a:ext uri="{FF2B5EF4-FFF2-40B4-BE49-F238E27FC236}">
                <a16:creationId xmlns:a16="http://schemas.microsoft.com/office/drawing/2014/main" id="{4C3C31D0-898A-5277-C68F-7B430B414D87}"/>
              </a:ext>
            </a:extLst>
          </p:cNvPr>
          <p:cNvSpPr>
            <a:spLocks noGrp="1"/>
          </p:cNvSpPr>
          <p:nvPr>
            <p:ph type="body" sz="quarter" idx="38" hasCustomPrompt="1"/>
          </p:nvPr>
        </p:nvSpPr>
        <p:spPr>
          <a:xfrm>
            <a:off x="7799559" y="1941573"/>
            <a:ext cx="3632127" cy="3630932"/>
          </a:xfrm>
          <a:prstGeom prst="ellipse">
            <a:avLst/>
          </a:prstGeom>
          <a:solidFill>
            <a:schemeClr val="accent5">
              <a:alpha val="75000"/>
            </a:schemeClr>
          </a:solidFill>
          <a:ln>
            <a:noFill/>
          </a:ln>
        </p:spPr>
        <p:txBody>
          <a:bodyPr/>
          <a:lstStyle>
            <a:lvl1pPr marL="0" indent="0">
              <a:buNone/>
              <a:defRPr>
                <a:latin typeface="Arial" panose="020B0604020202020204" pitchFamily="34" charset="0"/>
                <a:cs typeface="Arial" panose="020B0604020202020204" pitchFamily="34" charset="0"/>
              </a:defRPr>
            </a:lvl1pPr>
          </a:lstStyle>
          <a:p>
            <a:pPr lvl="0"/>
            <a:r>
              <a:rPr lang="en-GB"/>
              <a:t>  </a:t>
            </a:r>
          </a:p>
        </p:txBody>
      </p:sp>
      <p:sp>
        <p:nvSpPr>
          <p:cNvPr id="57" name="Text Placeholder 10">
            <a:extLst>
              <a:ext uri="{FF2B5EF4-FFF2-40B4-BE49-F238E27FC236}">
                <a16:creationId xmlns:a16="http://schemas.microsoft.com/office/drawing/2014/main" id="{0564160E-AF29-41C8-FF8C-B60A0F88EFC9}"/>
              </a:ext>
            </a:extLst>
          </p:cNvPr>
          <p:cNvSpPr>
            <a:spLocks noGrp="1"/>
          </p:cNvSpPr>
          <p:nvPr>
            <p:ph type="body" sz="quarter" idx="37" hasCustomPrompt="1"/>
          </p:nvPr>
        </p:nvSpPr>
        <p:spPr>
          <a:xfrm>
            <a:off x="5440673" y="1941573"/>
            <a:ext cx="3632127" cy="3630932"/>
          </a:xfrm>
          <a:prstGeom prst="ellipse">
            <a:avLst/>
          </a:prstGeom>
          <a:solidFill>
            <a:schemeClr val="accent4">
              <a:alpha val="75000"/>
            </a:schemeClr>
          </a:solidFill>
          <a:ln>
            <a:noFill/>
          </a:ln>
        </p:spPr>
        <p:txBody>
          <a:bodyPr/>
          <a:lstStyle>
            <a:lvl1pPr marL="0" indent="0">
              <a:buNone/>
              <a:defRPr>
                <a:latin typeface="Arial" panose="020B0604020202020204" pitchFamily="34" charset="0"/>
                <a:cs typeface="Arial" panose="020B0604020202020204" pitchFamily="34" charset="0"/>
              </a:defRPr>
            </a:lvl1pPr>
          </a:lstStyle>
          <a:p>
            <a:pPr lvl="0"/>
            <a:r>
              <a:rPr lang="en-GB"/>
              <a:t>  </a:t>
            </a:r>
          </a:p>
        </p:txBody>
      </p:sp>
      <p:sp>
        <p:nvSpPr>
          <p:cNvPr id="56" name="Text Placeholder 10">
            <a:extLst>
              <a:ext uri="{FF2B5EF4-FFF2-40B4-BE49-F238E27FC236}">
                <a16:creationId xmlns:a16="http://schemas.microsoft.com/office/drawing/2014/main" id="{A9E200E2-A71A-5BC3-1F1A-C255EBC56CAB}"/>
              </a:ext>
            </a:extLst>
          </p:cNvPr>
          <p:cNvSpPr>
            <a:spLocks noGrp="1"/>
          </p:cNvSpPr>
          <p:nvPr>
            <p:ph type="body" sz="quarter" idx="36" hasCustomPrompt="1"/>
          </p:nvPr>
        </p:nvSpPr>
        <p:spPr>
          <a:xfrm>
            <a:off x="3108290" y="1941573"/>
            <a:ext cx="3632127" cy="3630932"/>
          </a:xfrm>
          <a:prstGeom prst="ellipse">
            <a:avLst/>
          </a:prstGeom>
          <a:solidFill>
            <a:schemeClr val="accent3">
              <a:alpha val="75000"/>
            </a:schemeClr>
          </a:solidFill>
          <a:ln>
            <a:noFill/>
          </a:ln>
        </p:spPr>
        <p:txBody>
          <a:bodyPr/>
          <a:lstStyle>
            <a:lvl1pPr marL="0" indent="0">
              <a:buNone/>
              <a:defRPr>
                <a:latin typeface="Arial" panose="020B0604020202020204" pitchFamily="34" charset="0"/>
                <a:cs typeface="Arial" panose="020B0604020202020204" pitchFamily="34" charset="0"/>
              </a:defRPr>
            </a:lvl1pPr>
          </a:lstStyle>
          <a:p>
            <a:pPr lvl="0"/>
            <a:r>
              <a:rPr lang="en-GB"/>
              <a:t>  </a:t>
            </a:r>
          </a:p>
        </p:txBody>
      </p:sp>
      <p:sp>
        <p:nvSpPr>
          <p:cNvPr id="38" name="Text Placeholder 10">
            <a:extLst>
              <a:ext uri="{FF2B5EF4-FFF2-40B4-BE49-F238E27FC236}">
                <a16:creationId xmlns:a16="http://schemas.microsoft.com/office/drawing/2014/main" id="{C0F09EAA-04F0-5A87-D215-172F3ADCB8DD}"/>
              </a:ext>
            </a:extLst>
          </p:cNvPr>
          <p:cNvSpPr>
            <a:spLocks noGrp="1"/>
          </p:cNvSpPr>
          <p:nvPr>
            <p:ph type="body" sz="quarter" idx="18" hasCustomPrompt="1"/>
          </p:nvPr>
        </p:nvSpPr>
        <p:spPr>
          <a:xfrm>
            <a:off x="722899" y="1941573"/>
            <a:ext cx="3632127" cy="3630932"/>
          </a:xfrm>
          <a:prstGeom prst="ellipse">
            <a:avLst/>
          </a:prstGeom>
          <a:solidFill>
            <a:schemeClr val="accent2">
              <a:alpha val="75000"/>
            </a:schemeClr>
          </a:solidFill>
          <a:ln>
            <a:noFill/>
          </a:ln>
        </p:spPr>
        <p:txBody>
          <a:bodyPr/>
          <a:lstStyle>
            <a:lvl1pPr marL="0" indent="0">
              <a:buNone/>
              <a:defRPr>
                <a:latin typeface="Arial" panose="020B0604020202020204" pitchFamily="34" charset="0"/>
                <a:cs typeface="Arial" panose="020B0604020202020204" pitchFamily="34" charset="0"/>
              </a:defRPr>
            </a:lvl1pPr>
          </a:lstStyle>
          <a:p>
            <a:pPr lvl="0"/>
            <a:r>
              <a:rPr lang="en-GB"/>
              <a:t> </a:t>
            </a:r>
          </a:p>
        </p:txBody>
      </p:sp>
      <p:sp>
        <p:nvSpPr>
          <p:cNvPr id="39" name="Picture Placeholder 18">
            <a:extLst>
              <a:ext uri="{FF2B5EF4-FFF2-40B4-BE49-F238E27FC236}">
                <a16:creationId xmlns:a16="http://schemas.microsoft.com/office/drawing/2014/main" id="{C10DCF13-80CA-BDBD-7865-7862BD6C1A23}"/>
              </a:ext>
            </a:extLst>
          </p:cNvPr>
          <p:cNvSpPr>
            <a:spLocks noGrp="1"/>
          </p:cNvSpPr>
          <p:nvPr>
            <p:ph type="pic" sz="quarter" idx="21" hasCustomPrompt="1"/>
          </p:nvPr>
        </p:nvSpPr>
        <p:spPr>
          <a:xfrm>
            <a:off x="1219933" y="2622187"/>
            <a:ext cx="967452" cy="967153"/>
          </a:xfrm>
          <a:prstGeom prst="rect">
            <a:avLst/>
          </a:prstGeom>
          <a:ln>
            <a:noFill/>
          </a:ln>
        </p:spPr>
        <p:txBody>
          <a:bodyPr anchor="ctr" anchorCtr="0"/>
          <a:lstStyle>
            <a:lvl1pPr marL="0" indent="0" algn="ctr">
              <a:buNone/>
              <a:defRPr>
                <a:solidFill>
                  <a:schemeClr val="bg1"/>
                </a:solidFill>
                <a:latin typeface="Arial" panose="020B0604020202020204" pitchFamily="34" charset="0"/>
                <a:cs typeface="Arial" panose="020B0604020202020204" pitchFamily="34" charset="0"/>
              </a:defRPr>
            </a:lvl1pPr>
          </a:lstStyle>
          <a:p>
            <a:r>
              <a:rPr lang="en-GB"/>
              <a:t>Insert Icon here</a:t>
            </a:r>
          </a:p>
        </p:txBody>
      </p:sp>
      <p:sp>
        <p:nvSpPr>
          <p:cNvPr id="64" name="Picture Placeholder 18">
            <a:extLst>
              <a:ext uri="{FF2B5EF4-FFF2-40B4-BE49-F238E27FC236}">
                <a16:creationId xmlns:a16="http://schemas.microsoft.com/office/drawing/2014/main" id="{6D61352E-ADBB-FA4F-9645-87110CC18208}"/>
              </a:ext>
            </a:extLst>
          </p:cNvPr>
          <p:cNvSpPr>
            <a:spLocks noGrp="1"/>
          </p:cNvSpPr>
          <p:nvPr>
            <p:ph type="pic" sz="quarter" idx="39" hasCustomPrompt="1"/>
          </p:nvPr>
        </p:nvSpPr>
        <p:spPr>
          <a:xfrm>
            <a:off x="3552315" y="2622187"/>
            <a:ext cx="967452" cy="967153"/>
          </a:xfrm>
          <a:prstGeom prst="rect">
            <a:avLst/>
          </a:prstGeom>
          <a:ln>
            <a:noFill/>
          </a:ln>
        </p:spPr>
        <p:txBody>
          <a:bodyPr anchor="ctr" anchorCtr="0"/>
          <a:lstStyle>
            <a:lvl1pPr marL="0" indent="0" algn="ctr">
              <a:buNone/>
              <a:defRPr>
                <a:solidFill>
                  <a:schemeClr val="bg1"/>
                </a:solidFill>
                <a:latin typeface="Arial" panose="020B0604020202020204" pitchFamily="34" charset="0"/>
                <a:cs typeface="Arial" panose="020B0604020202020204" pitchFamily="34" charset="0"/>
              </a:defRPr>
            </a:lvl1pPr>
          </a:lstStyle>
          <a:p>
            <a:r>
              <a:rPr lang="en-GB"/>
              <a:t>Insert Icon here</a:t>
            </a:r>
          </a:p>
        </p:txBody>
      </p:sp>
      <p:sp>
        <p:nvSpPr>
          <p:cNvPr id="65" name="Picture Placeholder 18">
            <a:extLst>
              <a:ext uri="{FF2B5EF4-FFF2-40B4-BE49-F238E27FC236}">
                <a16:creationId xmlns:a16="http://schemas.microsoft.com/office/drawing/2014/main" id="{8FFCBACF-D6A5-BBE6-9EFD-3EA1A9E7B96B}"/>
              </a:ext>
            </a:extLst>
          </p:cNvPr>
          <p:cNvSpPr>
            <a:spLocks noGrp="1"/>
          </p:cNvSpPr>
          <p:nvPr>
            <p:ph type="pic" sz="quarter" idx="40" hasCustomPrompt="1"/>
          </p:nvPr>
        </p:nvSpPr>
        <p:spPr>
          <a:xfrm>
            <a:off x="5884698" y="2622187"/>
            <a:ext cx="967452" cy="967153"/>
          </a:xfrm>
          <a:prstGeom prst="rect">
            <a:avLst/>
          </a:prstGeom>
          <a:ln>
            <a:noFill/>
          </a:ln>
        </p:spPr>
        <p:txBody>
          <a:bodyPr anchor="ctr" anchorCtr="0"/>
          <a:lstStyle>
            <a:lvl1pPr marL="0" indent="0" algn="ctr">
              <a:buNone/>
              <a:defRPr>
                <a:solidFill>
                  <a:schemeClr val="bg1"/>
                </a:solidFill>
                <a:latin typeface="Arial" panose="020B0604020202020204" pitchFamily="34" charset="0"/>
                <a:cs typeface="Arial" panose="020B0604020202020204" pitchFamily="34" charset="0"/>
              </a:defRPr>
            </a:lvl1pPr>
          </a:lstStyle>
          <a:p>
            <a:r>
              <a:rPr lang="en-GB"/>
              <a:t>Insert Icon here</a:t>
            </a:r>
          </a:p>
        </p:txBody>
      </p:sp>
      <p:sp>
        <p:nvSpPr>
          <p:cNvPr id="66" name="Picture Placeholder 18">
            <a:extLst>
              <a:ext uri="{FF2B5EF4-FFF2-40B4-BE49-F238E27FC236}">
                <a16:creationId xmlns:a16="http://schemas.microsoft.com/office/drawing/2014/main" id="{74EC4762-5ADE-4B85-743A-248FEE6450EE}"/>
              </a:ext>
            </a:extLst>
          </p:cNvPr>
          <p:cNvSpPr>
            <a:spLocks noGrp="1"/>
          </p:cNvSpPr>
          <p:nvPr>
            <p:ph type="pic" sz="quarter" idx="41" hasCustomPrompt="1"/>
          </p:nvPr>
        </p:nvSpPr>
        <p:spPr>
          <a:xfrm>
            <a:off x="8243585" y="2622187"/>
            <a:ext cx="967452" cy="967153"/>
          </a:xfrm>
          <a:prstGeom prst="rect">
            <a:avLst/>
          </a:prstGeom>
          <a:ln>
            <a:noFill/>
          </a:ln>
        </p:spPr>
        <p:txBody>
          <a:bodyPr anchor="ctr" anchorCtr="0"/>
          <a:lstStyle>
            <a:lvl1pPr marL="0" indent="0" algn="ctr">
              <a:buNone/>
              <a:defRPr>
                <a:solidFill>
                  <a:schemeClr val="bg1"/>
                </a:solidFill>
                <a:latin typeface="Arial" panose="020B0604020202020204" pitchFamily="34" charset="0"/>
                <a:cs typeface="Arial" panose="020B0604020202020204" pitchFamily="34" charset="0"/>
              </a:defRPr>
            </a:lvl1pPr>
          </a:lstStyle>
          <a:p>
            <a:r>
              <a:rPr lang="en-GB"/>
              <a:t>Insert Icon here</a:t>
            </a:r>
          </a:p>
        </p:txBody>
      </p:sp>
      <p:sp>
        <p:nvSpPr>
          <p:cNvPr id="67" name="Text Placeholder 11">
            <a:extLst>
              <a:ext uri="{FF2B5EF4-FFF2-40B4-BE49-F238E27FC236}">
                <a16:creationId xmlns:a16="http://schemas.microsoft.com/office/drawing/2014/main" id="{8C88CC1B-9A7B-C9C2-1949-EC167A598958}"/>
              </a:ext>
            </a:extLst>
          </p:cNvPr>
          <p:cNvSpPr>
            <a:spLocks noGrp="1"/>
          </p:cNvSpPr>
          <p:nvPr>
            <p:ph type="body" sz="quarter" idx="42" hasCustomPrompt="1"/>
          </p:nvPr>
        </p:nvSpPr>
        <p:spPr>
          <a:xfrm>
            <a:off x="3603722" y="4304612"/>
            <a:ext cx="1779431" cy="323064"/>
          </a:xfrm>
          <a:prstGeom prst="rect">
            <a:avLst/>
          </a:prstGeom>
        </p:spPr>
        <p:txBody>
          <a:bodyPr lIns="0" rIns="0"/>
          <a:lstStyle>
            <a:lvl1pPr marL="0" indent="0" algn="l">
              <a:lnSpc>
                <a:spcPct val="90000"/>
              </a:lnSpc>
              <a:spcAft>
                <a:spcPts val="533"/>
              </a:spcAft>
              <a:buClr>
                <a:schemeClr val="accent4"/>
              </a:buClr>
              <a:buFont typeface="Arial" panose="020B0604020202020204" pitchFamily="34" charset="0"/>
              <a:buNone/>
              <a:tabLst/>
              <a:defRPr sz="1600" b="0">
                <a:solidFill>
                  <a:schemeClr val="bg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69" name="Text Placeholder 11">
            <a:extLst>
              <a:ext uri="{FF2B5EF4-FFF2-40B4-BE49-F238E27FC236}">
                <a16:creationId xmlns:a16="http://schemas.microsoft.com/office/drawing/2014/main" id="{CF3B404C-88DF-4978-E356-8DA0E5EAA9DB}"/>
              </a:ext>
            </a:extLst>
          </p:cNvPr>
          <p:cNvSpPr>
            <a:spLocks noGrp="1"/>
          </p:cNvSpPr>
          <p:nvPr>
            <p:ph type="body" sz="quarter" idx="44" hasCustomPrompt="1"/>
          </p:nvPr>
        </p:nvSpPr>
        <p:spPr>
          <a:xfrm>
            <a:off x="5897470" y="4304612"/>
            <a:ext cx="1779431" cy="323064"/>
          </a:xfrm>
          <a:prstGeom prst="rect">
            <a:avLst/>
          </a:prstGeom>
        </p:spPr>
        <p:txBody>
          <a:bodyPr lIns="0" rIns="0"/>
          <a:lstStyle>
            <a:lvl1pPr marL="0" indent="0" algn="l">
              <a:lnSpc>
                <a:spcPct val="90000"/>
              </a:lnSpc>
              <a:spcAft>
                <a:spcPts val="533"/>
              </a:spcAft>
              <a:buClr>
                <a:schemeClr val="accent4"/>
              </a:buClr>
              <a:buFont typeface="Arial" panose="020B0604020202020204" pitchFamily="34" charset="0"/>
              <a:buNone/>
              <a:tabLst/>
              <a:defRPr sz="1600" b="0">
                <a:solidFill>
                  <a:schemeClr val="bg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70" name="Text Placeholder 11">
            <a:extLst>
              <a:ext uri="{FF2B5EF4-FFF2-40B4-BE49-F238E27FC236}">
                <a16:creationId xmlns:a16="http://schemas.microsoft.com/office/drawing/2014/main" id="{D3DD3EA4-CB4D-1C7B-3400-DD6F92037D16}"/>
              </a:ext>
            </a:extLst>
          </p:cNvPr>
          <p:cNvSpPr>
            <a:spLocks noGrp="1"/>
          </p:cNvSpPr>
          <p:nvPr>
            <p:ph type="body" sz="quarter" idx="45" hasCustomPrompt="1"/>
          </p:nvPr>
        </p:nvSpPr>
        <p:spPr>
          <a:xfrm>
            <a:off x="5897470" y="3748191"/>
            <a:ext cx="1779431" cy="546489"/>
          </a:xfrm>
          <a:prstGeom prst="rect">
            <a:avLst/>
          </a:prstGeom>
        </p:spPr>
        <p:txBody>
          <a:bodyPr lIns="0" rIns="0"/>
          <a:lstStyle>
            <a:lvl1pPr marL="0" indent="0" algn="l">
              <a:lnSpc>
                <a:spcPct val="90000"/>
              </a:lnSpc>
              <a:spcAft>
                <a:spcPts val="533"/>
              </a:spcAft>
              <a:buClr>
                <a:schemeClr val="accent4"/>
              </a:buClr>
              <a:buFont typeface="Arial" panose="020B0604020202020204" pitchFamily="34" charset="0"/>
              <a:buNone/>
              <a:tabLst/>
              <a:defRPr sz="3732" b="1">
                <a:solidFill>
                  <a:schemeClr val="bg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a:t>
            </a:r>
          </a:p>
        </p:txBody>
      </p:sp>
      <p:sp>
        <p:nvSpPr>
          <p:cNvPr id="71" name="Text Placeholder 11">
            <a:extLst>
              <a:ext uri="{FF2B5EF4-FFF2-40B4-BE49-F238E27FC236}">
                <a16:creationId xmlns:a16="http://schemas.microsoft.com/office/drawing/2014/main" id="{6A464E4F-AF47-A4F0-66DF-3473FC34C34B}"/>
              </a:ext>
            </a:extLst>
          </p:cNvPr>
          <p:cNvSpPr>
            <a:spLocks noGrp="1"/>
          </p:cNvSpPr>
          <p:nvPr>
            <p:ph type="body" sz="quarter" idx="46" hasCustomPrompt="1"/>
          </p:nvPr>
        </p:nvSpPr>
        <p:spPr>
          <a:xfrm>
            <a:off x="8279762" y="4304612"/>
            <a:ext cx="1779431" cy="323064"/>
          </a:xfrm>
          <a:prstGeom prst="rect">
            <a:avLst/>
          </a:prstGeom>
        </p:spPr>
        <p:txBody>
          <a:bodyPr lIns="0" rIns="0"/>
          <a:lstStyle>
            <a:lvl1pPr marL="0" indent="0" algn="l">
              <a:lnSpc>
                <a:spcPct val="90000"/>
              </a:lnSpc>
              <a:spcAft>
                <a:spcPts val="533"/>
              </a:spcAft>
              <a:buClr>
                <a:schemeClr val="accent4"/>
              </a:buClr>
              <a:buFont typeface="Arial" panose="020B0604020202020204" pitchFamily="34" charset="0"/>
              <a:buNone/>
              <a:tabLst/>
              <a:defRPr sz="1600" b="0">
                <a:solidFill>
                  <a:schemeClr val="bg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72" name="Text Placeholder 11">
            <a:extLst>
              <a:ext uri="{FF2B5EF4-FFF2-40B4-BE49-F238E27FC236}">
                <a16:creationId xmlns:a16="http://schemas.microsoft.com/office/drawing/2014/main" id="{BBA3F954-C312-B700-8694-CBA3067E8487}"/>
              </a:ext>
            </a:extLst>
          </p:cNvPr>
          <p:cNvSpPr>
            <a:spLocks noGrp="1"/>
          </p:cNvSpPr>
          <p:nvPr>
            <p:ph type="body" sz="quarter" idx="47" hasCustomPrompt="1"/>
          </p:nvPr>
        </p:nvSpPr>
        <p:spPr>
          <a:xfrm>
            <a:off x="8279762" y="3748191"/>
            <a:ext cx="1779431" cy="546489"/>
          </a:xfrm>
          <a:prstGeom prst="rect">
            <a:avLst/>
          </a:prstGeom>
        </p:spPr>
        <p:txBody>
          <a:bodyPr lIns="0" rIns="0"/>
          <a:lstStyle>
            <a:lvl1pPr marL="0" indent="0" algn="l">
              <a:lnSpc>
                <a:spcPct val="90000"/>
              </a:lnSpc>
              <a:spcAft>
                <a:spcPts val="533"/>
              </a:spcAft>
              <a:buClr>
                <a:schemeClr val="accent4"/>
              </a:buClr>
              <a:buFont typeface="Arial" panose="020B0604020202020204" pitchFamily="34" charset="0"/>
              <a:buNone/>
              <a:tabLst/>
              <a:defRPr sz="3732" b="1">
                <a:solidFill>
                  <a:schemeClr val="bg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a:t>
            </a:r>
          </a:p>
        </p:txBody>
      </p:sp>
      <p:sp>
        <p:nvSpPr>
          <p:cNvPr id="40" name="Text Placeholder 11">
            <a:extLst>
              <a:ext uri="{FF2B5EF4-FFF2-40B4-BE49-F238E27FC236}">
                <a16:creationId xmlns:a16="http://schemas.microsoft.com/office/drawing/2014/main" id="{66F0234B-6D61-0C5D-0A64-3FB485A920F8}"/>
              </a:ext>
            </a:extLst>
          </p:cNvPr>
          <p:cNvSpPr>
            <a:spLocks noGrp="1"/>
          </p:cNvSpPr>
          <p:nvPr>
            <p:ph type="body" sz="quarter" idx="22" hasCustomPrompt="1"/>
          </p:nvPr>
        </p:nvSpPr>
        <p:spPr>
          <a:xfrm>
            <a:off x="1273595" y="4304612"/>
            <a:ext cx="1779431" cy="323064"/>
          </a:xfrm>
          <a:prstGeom prst="rect">
            <a:avLst/>
          </a:prstGeom>
        </p:spPr>
        <p:txBody>
          <a:bodyPr lIns="0" rIns="0"/>
          <a:lstStyle>
            <a:lvl1pPr marL="0" indent="0" algn="l">
              <a:lnSpc>
                <a:spcPct val="90000"/>
              </a:lnSpc>
              <a:spcAft>
                <a:spcPts val="533"/>
              </a:spcAft>
              <a:buClr>
                <a:schemeClr val="accent4"/>
              </a:buClr>
              <a:buFont typeface="Arial" panose="020B0604020202020204" pitchFamily="34" charset="0"/>
              <a:buNone/>
              <a:tabLst/>
              <a:defRPr sz="1600" b="0">
                <a:solidFill>
                  <a:schemeClr val="bg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54" name="Text Placeholder 11">
            <a:extLst>
              <a:ext uri="{FF2B5EF4-FFF2-40B4-BE49-F238E27FC236}">
                <a16:creationId xmlns:a16="http://schemas.microsoft.com/office/drawing/2014/main" id="{7F41EF02-1135-BA92-D4D9-92E07C183846}"/>
              </a:ext>
            </a:extLst>
          </p:cNvPr>
          <p:cNvSpPr>
            <a:spLocks noGrp="1"/>
          </p:cNvSpPr>
          <p:nvPr>
            <p:ph type="body" sz="quarter" idx="35" hasCustomPrompt="1"/>
          </p:nvPr>
        </p:nvSpPr>
        <p:spPr>
          <a:xfrm>
            <a:off x="1273595" y="3748191"/>
            <a:ext cx="1779431" cy="546489"/>
          </a:xfrm>
          <a:prstGeom prst="rect">
            <a:avLst/>
          </a:prstGeom>
        </p:spPr>
        <p:txBody>
          <a:bodyPr lIns="0" rIns="0"/>
          <a:lstStyle>
            <a:lvl1pPr marL="0" indent="0" algn="l">
              <a:lnSpc>
                <a:spcPct val="90000"/>
              </a:lnSpc>
              <a:spcAft>
                <a:spcPts val="533"/>
              </a:spcAft>
              <a:buClr>
                <a:schemeClr val="accent4"/>
              </a:buClr>
              <a:buFont typeface="Arial" panose="020B0604020202020204" pitchFamily="34" charset="0"/>
              <a:buNone/>
              <a:tabLst/>
              <a:defRPr sz="3732" b="1">
                <a:solidFill>
                  <a:schemeClr val="bg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a:t>
            </a:r>
          </a:p>
        </p:txBody>
      </p:sp>
      <p:sp>
        <p:nvSpPr>
          <p:cNvPr id="4" name="Text Placeholder 11">
            <a:extLst>
              <a:ext uri="{FF2B5EF4-FFF2-40B4-BE49-F238E27FC236}">
                <a16:creationId xmlns:a16="http://schemas.microsoft.com/office/drawing/2014/main" id="{D0FC5937-5D85-1698-A534-EAA5DB22356C}"/>
              </a:ext>
            </a:extLst>
          </p:cNvPr>
          <p:cNvSpPr>
            <a:spLocks noGrp="1"/>
          </p:cNvSpPr>
          <p:nvPr>
            <p:ph type="body" sz="quarter" idx="48" hasCustomPrompt="1"/>
          </p:nvPr>
        </p:nvSpPr>
        <p:spPr>
          <a:xfrm>
            <a:off x="3561871" y="3748191"/>
            <a:ext cx="1779431" cy="546489"/>
          </a:xfrm>
          <a:prstGeom prst="rect">
            <a:avLst/>
          </a:prstGeom>
        </p:spPr>
        <p:txBody>
          <a:bodyPr lIns="0" rIns="0"/>
          <a:lstStyle>
            <a:lvl1pPr marL="0" indent="0" algn="l">
              <a:lnSpc>
                <a:spcPct val="90000"/>
              </a:lnSpc>
              <a:spcAft>
                <a:spcPts val="533"/>
              </a:spcAft>
              <a:buClr>
                <a:schemeClr val="accent4"/>
              </a:buClr>
              <a:buFont typeface="Arial" panose="020B0604020202020204" pitchFamily="34" charset="0"/>
              <a:buNone/>
              <a:tabLst/>
              <a:defRPr sz="3732" b="1">
                <a:solidFill>
                  <a:schemeClr val="bg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a:t>
            </a:r>
          </a:p>
        </p:txBody>
      </p:sp>
      <p:pic>
        <p:nvPicPr>
          <p:cNvPr id="11" name="Picture 10">
            <a:extLst>
              <a:ext uri="{FF2B5EF4-FFF2-40B4-BE49-F238E27FC236}">
                <a16:creationId xmlns:a16="http://schemas.microsoft.com/office/drawing/2014/main" id="{4CD2F9C8-0D43-9505-3A22-DFD71B253358}"/>
              </a:ext>
            </a:extLst>
          </p:cNvPr>
          <p:cNvPicPr>
            <a:picLocks noChangeAspect="1"/>
          </p:cNvPicPr>
          <p:nvPr userDrawn="1"/>
        </p:nvPicPr>
        <p:blipFill>
          <a:blip r:embed="rId2"/>
          <a:srcRect/>
          <a:stretch/>
        </p:blipFill>
        <p:spPr>
          <a:xfrm>
            <a:off x="10478828" y="6288769"/>
            <a:ext cx="1369585" cy="457200"/>
          </a:xfrm>
          <a:prstGeom prst="rect">
            <a:avLst/>
          </a:prstGeom>
        </p:spPr>
      </p:pic>
      <p:sp>
        <p:nvSpPr>
          <p:cNvPr id="3" name="Title 1">
            <a:extLst>
              <a:ext uri="{FF2B5EF4-FFF2-40B4-BE49-F238E27FC236}">
                <a16:creationId xmlns:a16="http://schemas.microsoft.com/office/drawing/2014/main" id="{E25F43FA-D3BE-51A0-BABD-589232C6638B}"/>
              </a:ext>
            </a:extLst>
          </p:cNvPr>
          <p:cNvSpPr>
            <a:spLocks noGrp="1"/>
          </p:cNvSpPr>
          <p:nvPr>
            <p:ph type="title" hasCustomPrompt="1"/>
          </p:nvPr>
        </p:nvSpPr>
        <p:spPr>
          <a:xfrm>
            <a:off x="386361" y="349537"/>
            <a:ext cx="11459427" cy="548640"/>
          </a:xfrm>
        </p:spPr>
        <p:txBody>
          <a:bodyPr vert="horz" lIns="0" tIns="0" rIns="0" bIns="0" rtlCol="0" anchor="t" anchorCtr="0">
            <a:noAutofit/>
          </a:bodyPr>
          <a:lstStyle>
            <a:lvl1pPr>
              <a:defRPr lang="en-US" dirty="0">
                <a:solidFill>
                  <a:schemeClr val="bg1"/>
                </a:solidFill>
              </a:defRPr>
            </a:lvl1pPr>
          </a:lstStyle>
          <a:p>
            <a:pPr lvl="0"/>
            <a:r>
              <a:rPr lang="en-US"/>
              <a:t>Title goes here</a:t>
            </a:r>
          </a:p>
        </p:txBody>
      </p:sp>
      <p:sp>
        <p:nvSpPr>
          <p:cNvPr id="5" name="Text Placeholder 6">
            <a:extLst>
              <a:ext uri="{FF2B5EF4-FFF2-40B4-BE49-F238E27FC236}">
                <a16:creationId xmlns:a16="http://schemas.microsoft.com/office/drawing/2014/main" id="{EFA42522-A985-FBDE-8E80-7DF597EC6B96}"/>
              </a:ext>
            </a:extLst>
          </p:cNvPr>
          <p:cNvSpPr>
            <a:spLocks noGrp="1"/>
          </p:cNvSpPr>
          <p:nvPr>
            <p:ph type="body" sz="quarter" idx="49" hasCustomPrompt="1"/>
          </p:nvPr>
        </p:nvSpPr>
        <p:spPr>
          <a:xfrm>
            <a:off x="386361" y="932076"/>
            <a:ext cx="11462740" cy="439524"/>
          </a:xfrm>
          <a:prstGeom prst="rect">
            <a:avLst/>
          </a:prstGeom>
        </p:spPr>
        <p:txBody>
          <a:bodyPr/>
          <a:lstStyle>
            <a:lvl1pPr marL="0" indent="0">
              <a:buFontTx/>
              <a:buNone/>
              <a:defRPr>
                <a:solidFill>
                  <a:schemeClr val="accent4"/>
                </a:solidFill>
              </a:defRPr>
            </a:lvl1pPr>
          </a:lstStyle>
          <a:p>
            <a:pPr lvl="0"/>
            <a:r>
              <a:rPr lang="en-US"/>
              <a:t>Subtitle goes here</a:t>
            </a:r>
          </a:p>
        </p:txBody>
      </p:sp>
      <p:sp>
        <p:nvSpPr>
          <p:cNvPr id="6" name="TextBox 5">
            <a:extLst>
              <a:ext uri="{FF2B5EF4-FFF2-40B4-BE49-F238E27FC236}">
                <a16:creationId xmlns:a16="http://schemas.microsoft.com/office/drawing/2014/main" id="{4013752A-7ECC-CC84-3DE8-B432D66E27C3}"/>
              </a:ext>
            </a:extLst>
          </p:cNvPr>
          <p:cNvSpPr txBox="1"/>
          <p:nvPr userDrawn="1"/>
        </p:nvSpPr>
        <p:spPr>
          <a:xfrm>
            <a:off x="622422" y="6425225"/>
            <a:ext cx="2621598" cy="184666"/>
          </a:xfrm>
          <a:prstGeom prst="rect">
            <a:avLst/>
          </a:prstGeom>
          <a:noFill/>
        </p:spPr>
        <p:txBody>
          <a:bodyPr wrap="square" lIns="0" tIns="0" rIns="0" bIns="0" rtlCol="0" anchor="ctr">
            <a:noAutofit/>
          </a:bodyPr>
          <a:lstStyle/>
          <a:p>
            <a:r>
              <a:rPr lang="en-IE" sz="900">
                <a:solidFill>
                  <a:schemeClr val="bg1"/>
                </a:solidFill>
                <a:latin typeface="Arial" panose="020B0604020202020204" pitchFamily="34" charset="0"/>
                <a:cs typeface="Arial" panose="020B0604020202020204" pitchFamily="34" charset="0"/>
              </a:rPr>
              <a:t>Paper  |  Packaging  |  Solutions</a:t>
            </a:r>
          </a:p>
        </p:txBody>
      </p:sp>
      <p:sp>
        <p:nvSpPr>
          <p:cNvPr id="7" name="Text Placeholder 3">
            <a:extLst>
              <a:ext uri="{FF2B5EF4-FFF2-40B4-BE49-F238E27FC236}">
                <a16:creationId xmlns:a16="http://schemas.microsoft.com/office/drawing/2014/main" id="{46620198-B6B9-88C9-0543-3C75FF9F9D10}"/>
              </a:ext>
            </a:extLst>
          </p:cNvPr>
          <p:cNvSpPr txBox="1">
            <a:spLocks/>
          </p:cNvSpPr>
          <p:nvPr userDrawn="1"/>
        </p:nvSpPr>
        <p:spPr>
          <a:xfrm>
            <a:off x="2114" y="6403258"/>
            <a:ext cx="457200" cy="228600"/>
          </a:xfrm>
          <a:prstGeom prst="rect">
            <a:avLst/>
          </a:prstGeom>
        </p:spPr>
        <p:txBody>
          <a:bodyPr rIns="0" anchor="ctr"/>
          <a:lstStyle>
            <a:lvl1pPr marL="0" indent="0" algn="r" defTabSz="914103" rtl="0" eaLnBrk="1" latinLnBrk="0" hangingPunct="1">
              <a:lnSpc>
                <a:spcPct val="100000"/>
              </a:lnSpc>
              <a:spcBef>
                <a:spcPts val="800"/>
              </a:spcBef>
              <a:spcAft>
                <a:spcPts val="0"/>
              </a:spcAft>
              <a:buFont typeface="Arial" panose="020B0604020202020204" pitchFamily="34" charset="0"/>
              <a:buNone/>
              <a:tabLst/>
              <a:defRPr sz="900" kern="1200">
                <a:solidFill>
                  <a:schemeClr val="tx1"/>
                </a:solidFill>
                <a:latin typeface="Arial" panose="020B0604020202020204" pitchFamily="34" charset="0"/>
                <a:ea typeface="+mn-ea"/>
                <a:cs typeface="Arial" panose="020B0604020202020204" pitchFamily="34" charset="0"/>
              </a:defRPr>
            </a:lvl1pPr>
            <a:lvl2pPr marL="717317" indent="-243338" algn="l" defTabSz="914103" rtl="0" eaLnBrk="1" latinLnBrk="0" hangingPunct="1">
              <a:lnSpc>
                <a:spcPct val="100000"/>
              </a:lnSpc>
              <a:spcBef>
                <a:spcPts val="400"/>
              </a:spcBef>
              <a:spcAft>
                <a:spcPts val="400"/>
              </a:spcAft>
              <a:buFont typeface="System Font Regular"/>
              <a:buChar char="–"/>
              <a:tabLst/>
              <a:defRPr sz="1599" kern="1200">
                <a:solidFill>
                  <a:schemeClr val="tx1"/>
                </a:solidFill>
                <a:latin typeface="Arial" panose="020B0604020202020204" pitchFamily="34" charset="0"/>
                <a:ea typeface="+mn-ea"/>
                <a:cs typeface="Arial" panose="020B0604020202020204" pitchFamily="34" charset="0"/>
              </a:defRPr>
            </a:lvl2pPr>
            <a:lvl3pPr marL="914103" indent="0" algn="l" defTabSz="914103" rtl="0" eaLnBrk="1" latinLnBrk="0" hangingPunct="1">
              <a:lnSpc>
                <a:spcPct val="90000"/>
              </a:lnSpc>
              <a:spcBef>
                <a:spcPts val="500"/>
              </a:spcBef>
              <a:buFont typeface="Arial" panose="020B0604020202020204" pitchFamily="34" charset="0"/>
              <a:buNone/>
              <a:defRPr sz="1999" kern="1200">
                <a:solidFill>
                  <a:schemeClr val="tx1"/>
                </a:solidFill>
                <a:latin typeface="+mn-lt"/>
                <a:ea typeface="+mn-ea"/>
                <a:cs typeface="+mn-cs"/>
              </a:defRPr>
            </a:lvl3pPr>
            <a:lvl4pPr marL="1371154"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4pPr>
            <a:lvl5pPr marL="1828206"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5pPr>
            <a:lvl6pPr marL="2513783"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834"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886"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4937"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fld id="{84269178-A424-48E9-A08C-B4F7DE2E393E}" type="slidenum">
              <a:rPr lang="en-US" sz="900" smtClean="0">
                <a:solidFill>
                  <a:schemeClr val="bg1"/>
                </a:solidFill>
                <a:latin typeface="Arial" panose="020B0604020202020204" pitchFamily="34" charset="0"/>
                <a:cs typeface="Arial" panose="020B0604020202020204" pitchFamily="34" charset="0"/>
              </a:rPr>
              <a:pPr/>
              <a:t>‹#›</a:t>
            </a:fld>
            <a:endParaRPr lang="en-US" sz="900">
              <a:solidFill>
                <a:schemeClr val="bg1"/>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612E5882-DD40-4550-E635-439A367EA237}"/>
              </a:ext>
            </a:extLst>
          </p:cNvPr>
          <p:cNvSpPr txBox="1"/>
          <p:nvPr userDrawn="1"/>
        </p:nvSpPr>
        <p:spPr>
          <a:xfrm>
            <a:off x="3048000" y="6401861"/>
            <a:ext cx="6096000" cy="230832"/>
          </a:xfrm>
          <a:prstGeom prst="rect">
            <a:avLst/>
          </a:prstGeom>
          <a:noFill/>
        </p:spPr>
        <p:txBody>
          <a:bodyPr wrap="square" anchor="ctr">
            <a:spAutoFit/>
          </a:bodyPr>
          <a:lstStyle/>
          <a:p>
            <a:pPr algn="ctr"/>
            <a:r>
              <a:rPr lang="en-US" sz="900" cap="none" spc="0" baseline="0">
                <a:solidFill>
                  <a:schemeClr val="bg1"/>
                </a:solidFill>
                <a:latin typeface="Arial" panose="020B0604020202020204" pitchFamily="34" charset="0"/>
                <a:cs typeface="Arial" panose="020B0604020202020204" pitchFamily="34" charset="0"/>
              </a:rPr>
              <a:t>© 2025 Smurfit Westrock. All Rights Reserved.</a:t>
            </a:r>
            <a:endParaRPr lang="en-US" sz="900">
              <a:solidFill>
                <a:schemeClr val="bg1"/>
              </a:solidFill>
            </a:endParaRPr>
          </a:p>
        </p:txBody>
      </p:sp>
    </p:spTree>
    <p:extLst>
      <p:ext uri="{BB962C8B-B14F-4D97-AF65-F5344CB8AC3E}">
        <p14:creationId xmlns:p14="http://schemas.microsoft.com/office/powerpoint/2010/main" val="56102461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5 Point stat - Blue">
    <p:bg>
      <p:bgPr>
        <a:solidFill>
          <a:schemeClr val="tx2"/>
        </a:solidFill>
        <a:effectLst/>
      </p:bgPr>
    </p:bg>
    <p:spTree>
      <p:nvGrpSpPr>
        <p:cNvPr id="1" name=""/>
        <p:cNvGrpSpPr/>
        <p:nvPr/>
      </p:nvGrpSpPr>
      <p:grpSpPr>
        <a:xfrm>
          <a:off x="0" y="0"/>
          <a:ext cx="0" cy="0"/>
          <a:chOff x="0" y="0"/>
          <a:chExt cx="0" cy="0"/>
        </a:xfrm>
      </p:grpSpPr>
      <p:sp>
        <p:nvSpPr>
          <p:cNvPr id="38" name="Text Placeholder 10">
            <a:extLst>
              <a:ext uri="{FF2B5EF4-FFF2-40B4-BE49-F238E27FC236}">
                <a16:creationId xmlns:a16="http://schemas.microsoft.com/office/drawing/2014/main" id="{C0F09EAA-04F0-5A87-D215-172F3ADCB8DD}"/>
              </a:ext>
            </a:extLst>
          </p:cNvPr>
          <p:cNvSpPr>
            <a:spLocks noGrp="1"/>
          </p:cNvSpPr>
          <p:nvPr>
            <p:ph type="body" sz="quarter" idx="18" hasCustomPrompt="1"/>
          </p:nvPr>
        </p:nvSpPr>
        <p:spPr>
          <a:xfrm>
            <a:off x="565152" y="2123363"/>
            <a:ext cx="3063757" cy="3062750"/>
          </a:xfrm>
          <a:prstGeom prst="ellipse">
            <a:avLst/>
          </a:prstGeom>
          <a:solidFill>
            <a:schemeClr val="accent2">
              <a:alpha val="75000"/>
            </a:schemeClr>
          </a:solidFill>
          <a:ln>
            <a:noFill/>
          </a:ln>
        </p:spPr>
        <p:txBody>
          <a:bodyPr/>
          <a:lstStyle>
            <a:lvl1pPr marL="0" indent="0">
              <a:buNone/>
              <a:defRPr>
                <a:latin typeface="Arial" panose="020B0604020202020204" pitchFamily="34" charset="0"/>
                <a:cs typeface="Arial" panose="020B0604020202020204" pitchFamily="34" charset="0"/>
              </a:defRPr>
            </a:lvl1pPr>
          </a:lstStyle>
          <a:p>
            <a:pPr lvl="0"/>
            <a:r>
              <a:rPr lang="en-GB"/>
              <a:t> </a:t>
            </a:r>
          </a:p>
        </p:txBody>
      </p:sp>
      <p:sp>
        <p:nvSpPr>
          <p:cNvPr id="44" name="Text Placeholder 10">
            <a:extLst>
              <a:ext uri="{FF2B5EF4-FFF2-40B4-BE49-F238E27FC236}">
                <a16:creationId xmlns:a16="http://schemas.microsoft.com/office/drawing/2014/main" id="{158FFAFA-D98A-6A06-CE67-2A6DC371F8E6}"/>
              </a:ext>
            </a:extLst>
          </p:cNvPr>
          <p:cNvSpPr>
            <a:spLocks noGrp="1"/>
          </p:cNvSpPr>
          <p:nvPr>
            <p:ph type="body" sz="quarter" idx="26" hasCustomPrompt="1"/>
          </p:nvPr>
        </p:nvSpPr>
        <p:spPr>
          <a:xfrm>
            <a:off x="8679035" y="2123363"/>
            <a:ext cx="3063757" cy="3062750"/>
          </a:xfrm>
          <a:prstGeom prst="ellipse">
            <a:avLst/>
          </a:prstGeom>
          <a:solidFill>
            <a:schemeClr val="accent6">
              <a:alpha val="75000"/>
            </a:schemeClr>
          </a:solidFill>
          <a:ln>
            <a:noFill/>
          </a:ln>
        </p:spPr>
        <p:txBody>
          <a:bodyPr/>
          <a:lstStyle>
            <a:lvl1pPr marL="0" indent="0">
              <a:buNone/>
              <a:defRPr>
                <a:latin typeface="Arial" panose="020B0604020202020204" pitchFamily="34" charset="0"/>
                <a:cs typeface="Arial" panose="020B0604020202020204" pitchFamily="34" charset="0"/>
              </a:defRPr>
            </a:lvl1pPr>
          </a:lstStyle>
          <a:p>
            <a:pPr lvl="0"/>
            <a:r>
              <a:rPr lang="en-GB"/>
              <a:t>  </a:t>
            </a:r>
          </a:p>
        </p:txBody>
      </p:sp>
      <p:sp>
        <p:nvSpPr>
          <p:cNvPr id="43" name="Text Placeholder 10">
            <a:extLst>
              <a:ext uri="{FF2B5EF4-FFF2-40B4-BE49-F238E27FC236}">
                <a16:creationId xmlns:a16="http://schemas.microsoft.com/office/drawing/2014/main" id="{781D5D40-7040-1B75-9523-1D7336781324}"/>
              </a:ext>
            </a:extLst>
          </p:cNvPr>
          <p:cNvSpPr>
            <a:spLocks noGrp="1"/>
          </p:cNvSpPr>
          <p:nvPr>
            <p:ph type="body" sz="quarter" idx="25" hasCustomPrompt="1"/>
          </p:nvPr>
        </p:nvSpPr>
        <p:spPr>
          <a:xfrm>
            <a:off x="6650564" y="2123363"/>
            <a:ext cx="3063757" cy="3062750"/>
          </a:xfrm>
          <a:prstGeom prst="ellipse">
            <a:avLst/>
          </a:prstGeom>
          <a:solidFill>
            <a:schemeClr val="accent5">
              <a:alpha val="75000"/>
            </a:schemeClr>
          </a:solidFill>
          <a:ln>
            <a:noFill/>
          </a:ln>
        </p:spPr>
        <p:txBody>
          <a:bodyPr/>
          <a:lstStyle>
            <a:lvl1pPr marL="0" indent="0">
              <a:buNone/>
              <a:defRPr>
                <a:latin typeface="Arial" panose="020B0604020202020204" pitchFamily="34" charset="0"/>
                <a:cs typeface="Arial" panose="020B0604020202020204" pitchFamily="34" charset="0"/>
              </a:defRPr>
            </a:lvl1pPr>
          </a:lstStyle>
          <a:p>
            <a:pPr lvl="0"/>
            <a:r>
              <a:rPr lang="en-GB"/>
              <a:t>  </a:t>
            </a:r>
          </a:p>
        </p:txBody>
      </p:sp>
      <p:sp>
        <p:nvSpPr>
          <p:cNvPr id="42" name="Text Placeholder 10">
            <a:extLst>
              <a:ext uri="{FF2B5EF4-FFF2-40B4-BE49-F238E27FC236}">
                <a16:creationId xmlns:a16="http://schemas.microsoft.com/office/drawing/2014/main" id="{C6A3BF0F-90B7-771D-46A4-CDE56AE3B847}"/>
              </a:ext>
            </a:extLst>
          </p:cNvPr>
          <p:cNvSpPr>
            <a:spLocks noGrp="1"/>
          </p:cNvSpPr>
          <p:nvPr>
            <p:ph type="body" sz="quarter" idx="24" hasCustomPrompt="1"/>
          </p:nvPr>
        </p:nvSpPr>
        <p:spPr>
          <a:xfrm>
            <a:off x="4622094" y="2123363"/>
            <a:ext cx="3063757" cy="3062750"/>
          </a:xfrm>
          <a:prstGeom prst="ellipse">
            <a:avLst/>
          </a:prstGeom>
          <a:solidFill>
            <a:schemeClr val="accent4">
              <a:alpha val="75000"/>
            </a:schemeClr>
          </a:solidFill>
          <a:ln>
            <a:noFill/>
          </a:ln>
        </p:spPr>
        <p:txBody>
          <a:bodyPr/>
          <a:lstStyle>
            <a:lvl1pPr marL="0" indent="0">
              <a:buNone/>
              <a:defRPr>
                <a:latin typeface="Arial" panose="020B0604020202020204" pitchFamily="34" charset="0"/>
                <a:cs typeface="Arial" panose="020B0604020202020204" pitchFamily="34" charset="0"/>
              </a:defRPr>
            </a:lvl1pPr>
          </a:lstStyle>
          <a:p>
            <a:pPr lvl="0"/>
            <a:r>
              <a:rPr lang="en-GB"/>
              <a:t>  </a:t>
            </a:r>
          </a:p>
        </p:txBody>
      </p:sp>
      <p:sp>
        <p:nvSpPr>
          <p:cNvPr id="41" name="Text Placeholder 10">
            <a:extLst>
              <a:ext uri="{FF2B5EF4-FFF2-40B4-BE49-F238E27FC236}">
                <a16:creationId xmlns:a16="http://schemas.microsoft.com/office/drawing/2014/main" id="{C2B377B4-CB35-AF8B-C703-148CFAB025AF}"/>
              </a:ext>
            </a:extLst>
          </p:cNvPr>
          <p:cNvSpPr>
            <a:spLocks noGrp="1"/>
          </p:cNvSpPr>
          <p:nvPr>
            <p:ph type="body" sz="quarter" idx="23" hasCustomPrompt="1"/>
          </p:nvPr>
        </p:nvSpPr>
        <p:spPr>
          <a:xfrm>
            <a:off x="2593623" y="2123363"/>
            <a:ext cx="3063757" cy="3062750"/>
          </a:xfrm>
          <a:prstGeom prst="ellipse">
            <a:avLst/>
          </a:prstGeom>
          <a:solidFill>
            <a:schemeClr val="accent3">
              <a:alpha val="75000"/>
            </a:schemeClr>
          </a:solidFill>
          <a:ln>
            <a:noFill/>
          </a:ln>
        </p:spPr>
        <p:txBody>
          <a:bodyPr/>
          <a:lstStyle>
            <a:lvl1pPr marL="0" indent="0">
              <a:buNone/>
              <a:defRPr>
                <a:latin typeface="Arial" panose="020B0604020202020204" pitchFamily="34" charset="0"/>
                <a:cs typeface="Arial" panose="020B0604020202020204" pitchFamily="34" charset="0"/>
              </a:defRPr>
            </a:lvl1pPr>
          </a:lstStyle>
          <a:p>
            <a:pPr lvl="0"/>
            <a:r>
              <a:rPr lang="en-GB"/>
              <a:t>  </a:t>
            </a:r>
          </a:p>
        </p:txBody>
      </p:sp>
      <p:sp>
        <p:nvSpPr>
          <p:cNvPr id="40" name="Text Placeholder 11">
            <a:extLst>
              <a:ext uri="{FF2B5EF4-FFF2-40B4-BE49-F238E27FC236}">
                <a16:creationId xmlns:a16="http://schemas.microsoft.com/office/drawing/2014/main" id="{66F0234B-6D61-0C5D-0A64-3FB485A920F8}"/>
              </a:ext>
            </a:extLst>
          </p:cNvPr>
          <p:cNvSpPr>
            <a:spLocks noGrp="1"/>
          </p:cNvSpPr>
          <p:nvPr>
            <p:ph type="body" sz="quarter" idx="22" hasCustomPrompt="1"/>
          </p:nvPr>
        </p:nvSpPr>
        <p:spPr>
          <a:xfrm>
            <a:off x="1049298" y="4198775"/>
            <a:ext cx="1779431" cy="323064"/>
          </a:xfrm>
          <a:prstGeom prst="rect">
            <a:avLst/>
          </a:prstGeom>
        </p:spPr>
        <p:txBody>
          <a:bodyPr lIns="0" rIns="0"/>
          <a:lstStyle>
            <a:lvl1pPr marL="0" indent="0" algn="l">
              <a:lnSpc>
                <a:spcPct val="90000"/>
              </a:lnSpc>
              <a:spcAft>
                <a:spcPts val="533"/>
              </a:spcAft>
              <a:buClr>
                <a:schemeClr val="accent4"/>
              </a:buClr>
              <a:buFont typeface="Arial" panose="020B0604020202020204" pitchFamily="34" charset="0"/>
              <a:buNone/>
              <a:tabLst/>
              <a:defRPr sz="1600" b="0">
                <a:solidFill>
                  <a:schemeClr val="bg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50" name="Text Placeholder 11">
            <a:extLst>
              <a:ext uri="{FF2B5EF4-FFF2-40B4-BE49-F238E27FC236}">
                <a16:creationId xmlns:a16="http://schemas.microsoft.com/office/drawing/2014/main" id="{FD353FC2-1D4B-BE82-EC64-8219908FE706}"/>
              </a:ext>
            </a:extLst>
          </p:cNvPr>
          <p:cNvSpPr>
            <a:spLocks noGrp="1"/>
          </p:cNvSpPr>
          <p:nvPr>
            <p:ph type="body" sz="quarter" idx="31" hasCustomPrompt="1"/>
          </p:nvPr>
        </p:nvSpPr>
        <p:spPr>
          <a:xfrm>
            <a:off x="3126646" y="4198775"/>
            <a:ext cx="1779431" cy="323064"/>
          </a:xfrm>
          <a:prstGeom prst="rect">
            <a:avLst/>
          </a:prstGeom>
        </p:spPr>
        <p:txBody>
          <a:bodyPr lIns="0" rIns="0"/>
          <a:lstStyle>
            <a:lvl1pPr marL="0" indent="0" algn="l">
              <a:lnSpc>
                <a:spcPct val="90000"/>
              </a:lnSpc>
              <a:spcAft>
                <a:spcPts val="533"/>
              </a:spcAft>
              <a:buClr>
                <a:schemeClr val="accent4"/>
              </a:buClr>
              <a:buFont typeface="Arial" panose="020B0604020202020204" pitchFamily="34" charset="0"/>
              <a:buNone/>
              <a:tabLst/>
              <a:defRPr sz="1600" b="0">
                <a:solidFill>
                  <a:schemeClr val="bg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52" name="Text Placeholder 11">
            <a:extLst>
              <a:ext uri="{FF2B5EF4-FFF2-40B4-BE49-F238E27FC236}">
                <a16:creationId xmlns:a16="http://schemas.microsoft.com/office/drawing/2014/main" id="{44E6092D-B1A3-E334-2275-2E3AD57E190D}"/>
              </a:ext>
            </a:extLst>
          </p:cNvPr>
          <p:cNvSpPr>
            <a:spLocks noGrp="1"/>
          </p:cNvSpPr>
          <p:nvPr>
            <p:ph type="body" sz="quarter" idx="33" hasCustomPrompt="1"/>
          </p:nvPr>
        </p:nvSpPr>
        <p:spPr>
          <a:xfrm>
            <a:off x="7151095" y="4198775"/>
            <a:ext cx="1779431" cy="323064"/>
          </a:xfrm>
          <a:prstGeom prst="rect">
            <a:avLst/>
          </a:prstGeom>
        </p:spPr>
        <p:txBody>
          <a:bodyPr lIns="0" rIns="0"/>
          <a:lstStyle>
            <a:lvl1pPr marL="0" indent="0" algn="l">
              <a:lnSpc>
                <a:spcPct val="90000"/>
              </a:lnSpc>
              <a:spcAft>
                <a:spcPts val="533"/>
              </a:spcAft>
              <a:buClr>
                <a:schemeClr val="accent4"/>
              </a:buClr>
              <a:buFont typeface="Arial" panose="020B0604020202020204" pitchFamily="34" charset="0"/>
              <a:buNone/>
              <a:tabLst/>
              <a:defRPr sz="1600" b="0">
                <a:solidFill>
                  <a:schemeClr val="bg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53" name="Text Placeholder 11">
            <a:extLst>
              <a:ext uri="{FF2B5EF4-FFF2-40B4-BE49-F238E27FC236}">
                <a16:creationId xmlns:a16="http://schemas.microsoft.com/office/drawing/2014/main" id="{B092F0FB-0C31-508D-AB3F-EA58EAD3CB26}"/>
              </a:ext>
            </a:extLst>
          </p:cNvPr>
          <p:cNvSpPr>
            <a:spLocks noGrp="1"/>
          </p:cNvSpPr>
          <p:nvPr>
            <p:ph type="body" sz="quarter" idx="34" hasCustomPrompt="1"/>
          </p:nvPr>
        </p:nvSpPr>
        <p:spPr>
          <a:xfrm>
            <a:off x="9254947" y="4198775"/>
            <a:ext cx="1779431" cy="323064"/>
          </a:xfrm>
          <a:prstGeom prst="rect">
            <a:avLst/>
          </a:prstGeom>
        </p:spPr>
        <p:txBody>
          <a:bodyPr lIns="0" rIns="0"/>
          <a:lstStyle>
            <a:lvl1pPr marL="0" indent="0" algn="l">
              <a:lnSpc>
                <a:spcPct val="90000"/>
              </a:lnSpc>
              <a:spcAft>
                <a:spcPts val="533"/>
              </a:spcAft>
              <a:buClr>
                <a:schemeClr val="accent4"/>
              </a:buClr>
              <a:buFont typeface="Arial" panose="020B0604020202020204" pitchFamily="34" charset="0"/>
              <a:buNone/>
              <a:tabLst/>
              <a:defRPr sz="1600" b="0">
                <a:solidFill>
                  <a:schemeClr val="bg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39" name="Picture Placeholder 18">
            <a:extLst>
              <a:ext uri="{FF2B5EF4-FFF2-40B4-BE49-F238E27FC236}">
                <a16:creationId xmlns:a16="http://schemas.microsoft.com/office/drawing/2014/main" id="{C10DCF13-80CA-BDBD-7865-7862BD6C1A23}"/>
              </a:ext>
            </a:extLst>
          </p:cNvPr>
          <p:cNvSpPr>
            <a:spLocks noGrp="1"/>
          </p:cNvSpPr>
          <p:nvPr>
            <p:ph type="pic" sz="quarter" idx="21" hasCustomPrompt="1"/>
          </p:nvPr>
        </p:nvSpPr>
        <p:spPr>
          <a:xfrm>
            <a:off x="1002969" y="2694442"/>
            <a:ext cx="800495" cy="800248"/>
          </a:xfrm>
          <a:prstGeom prst="rect">
            <a:avLst/>
          </a:prstGeom>
          <a:ln>
            <a:noFill/>
          </a:ln>
        </p:spPr>
        <p:txBody>
          <a:bodyPr anchor="ctr" anchorCtr="0"/>
          <a:lstStyle>
            <a:lvl1pPr marL="0" indent="0" algn="ctr">
              <a:buNone/>
              <a:defRPr sz="1599">
                <a:solidFill>
                  <a:schemeClr val="bg1"/>
                </a:solidFill>
                <a:latin typeface="Arial" panose="020B0604020202020204" pitchFamily="34" charset="0"/>
                <a:cs typeface="Arial" panose="020B0604020202020204" pitchFamily="34" charset="0"/>
              </a:defRPr>
            </a:lvl1pPr>
          </a:lstStyle>
          <a:p>
            <a:r>
              <a:rPr lang="en-GB"/>
              <a:t>Insert Icon here</a:t>
            </a:r>
          </a:p>
        </p:txBody>
      </p:sp>
      <p:sp>
        <p:nvSpPr>
          <p:cNvPr id="45" name="Picture Placeholder 18">
            <a:extLst>
              <a:ext uri="{FF2B5EF4-FFF2-40B4-BE49-F238E27FC236}">
                <a16:creationId xmlns:a16="http://schemas.microsoft.com/office/drawing/2014/main" id="{EBC0750A-ED0E-667B-C696-A0BB48F1BD2C}"/>
              </a:ext>
            </a:extLst>
          </p:cNvPr>
          <p:cNvSpPr>
            <a:spLocks noGrp="1"/>
          </p:cNvSpPr>
          <p:nvPr>
            <p:ph type="pic" sz="quarter" idx="27" hasCustomPrompt="1"/>
          </p:nvPr>
        </p:nvSpPr>
        <p:spPr>
          <a:xfrm>
            <a:off x="3043409" y="2694442"/>
            <a:ext cx="800495" cy="800248"/>
          </a:xfrm>
          <a:prstGeom prst="rect">
            <a:avLst/>
          </a:prstGeom>
          <a:ln>
            <a:noFill/>
          </a:ln>
        </p:spPr>
        <p:txBody>
          <a:bodyPr anchor="ctr" anchorCtr="0"/>
          <a:lstStyle>
            <a:lvl1pPr marL="0" indent="0" algn="ctr">
              <a:buNone/>
              <a:defRPr sz="1599">
                <a:solidFill>
                  <a:schemeClr val="bg1"/>
                </a:solidFill>
                <a:latin typeface="Arial" panose="020B0604020202020204" pitchFamily="34" charset="0"/>
                <a:cs typeface="Arial" panose="020B0604020202020204" pitchFamily="34" charset="0"/>
              </a:defRPr>
            </a:lvl1pPr>
          </a:lstStyle>
          <a:p>
            <a:r>
              <a:rPr lang="en-GB"/>
              <a:t>Insert Icon here</a:t>
            </a:r>
          </a:p>
        </p:txBody>
      </p:sp>
      <p:sp>
        <p:nvSpPr>
          <p:cNvPr id="46" name="Picture Placeholder 18">
            <a:extLst>
              <a:ext uri="{FF2B5EF4-FFF2-40B4-BE49-F238E27FC236}">
                <a16:creationId xmlns:a16="http://schemas.microsoft.com/office/drawing/2014/main" id="{BFF50E1E-44BB-FF5D-D985-4BE9E0A757C2}"/>
              </a:ext>
            </a:extLst>
          </p:cNvPr>
          <p:cNvSpPr>
            <a:spLocks noGrp="1"/>
          </p:cNvSpPr>
          <p:nvPr>
            <p:ph type="pic" sz="quarter" idx="28" hasCustomPrompt="1"/>
          </p:nvPr>
        </p:nvSpPr>
        <p:spPr>
          <a:xfrm>
            <a:off x="5042630" y="2694442"/>
            <a:ext cx="800495" cy="800248"/>
          </a:xfrm>
          <a:prstGeom prst="rect">
            <a:avLst/>
          </a:prstGeom>
          <a:ln>
            <a:noFill/>
          </a:ln>
        </p:spPr>
        <p:txBody>
          <a:bodyPr anchor="ctr" anchorCtr="0"/>
          <a:lstStyle>
            <a:lvl1pPr marL="0" indent="0" algn="ctr">
              <a:buNone/>
              <a:defRPr sz="1599">
                <a:solidFill>
                  <a:schemeClr val="bg1"/>
                </a:solidFill>
                <a:latin typeface="Arial" panose="020B0604020202020204" pitchFamily="34" charset="0"/>
                <a:cs typeface="Arial" panose="020B0604020202020204" pitchFamily="34" charset="0"/>
              </a:defRPr>
            </a:lvl1pPr>
          </a:lstStyle>
          <a:p>
            <a:r>
              <a:rPr lang="en-GB"/>
              <a:t>Insert Icon here</a:t>
            </a:r>
          </a:p>
        </p:txBody>
      </p:sp>
      <p:sp>
        <p:nvSpPr>
          <p:cNvPr id="48" name="Picture Placeholder 18">
            <a:extLst>
              <a:ext uri="{FF2B5EF4-FFF2-40B4-BE49-F238E27FC236}">
                <a16:creationId xmlns:a16="http://schemas.microsoft.com/office/drawing/2014/main" id="{B1AC4DB3-70B2-E23B-CA9D-F57B79FE9954}"/>
              </a:ext>
            </a:extLst>
          </p:cNvPr>
          <p:cNvSpPr>
            <a:spLocks noGrp="1"/>
          </p:cNvSpPr>
          <p:nvPr>
            <p:ph type="pic" sz="quarter" idx="29" hasCustomPrompt="1"/>
          </p:nvPr>
        </p:nvSpPr>
        <p:spPr>
          <a:xfrm>
            <a:off x="7072349" y="2694442"/>
            <a:ext cx="800495" cy="800248"/>
          </a:xfrm>
          <a:prstGeom prst="rect">
            <a:avLst/>
          </a:prstGeom>
          <a:ln>
            <a:noFill/>
          </a:ln>
        </p:spPr>
        <p:txBody>
          <a:bodyPr anchor="ctr" anchorCtr="0"/>
          <a:lstStyle>
            <a:lvl1pPr marL="0" indent="0" algn="ctr">
              <a:buNone/>
              <a:defRPr sz="1599">
                <a:solidFill>
                  <a:schemeClr val="bg1"/>
                </a:solidFill>
                <a:latin typeface="Arial" panose="020B0604020202020204" pitchFamily="34" charset="0"/>
                <a:cs typeface="Arial" panose="020B0604020202020204" pitchFamily="34" charset="0"/>
              </a:defRPr>
            </a:lvl1pPr>
          </a:lstStyle>
          <a:p>
            <a:r>
              <a:rPr lang="en-GB"/>
              <a:t>Insert Icon here</a:t>
            </a:r>
          </a:p>
        </p:txBody>
      </p:sp>
      <p:sp>
        <p:nvSpPr>
          <p:cNvPr id="49" name="Picture Placeholder 18">
            <a:extLst>
              <a:ext uri="{FF2B5EF4-FFF2-40B4-BE49-F238E27FC236}">
                <a16:creationId xmlns:a16="http://schemas.microsoft.com/office/drawing/2014/main" id="{4871DD9B-2412-B394-B0B6-BA0F4EDD3321}"/>
              </a:ext>
            </a:extLst>
          </p:cNvPr>
          <p:cNvSpPr>
            <a:spLocks noGrp="1"/>
          </p:cNvSpPr>
          <p:nvPr>
            <p:ph type="pic" sz="quarter" idx="30" hasCustomPrompt="1"/>
          </p:nvPr>
        </p:nvSpPr>
        <p:spPr>
          <a:xfrm>
            <a:off x="9120707" y="2694442"/>
            <a:ext cx="800495" cy="800248"/>
          </a:xfrm>
          <a:prstGeom prst="rect">
            <a:avLst/>
          </a:prstGeom>
          <a:ln>
            <a:noFill/>
          </a:ln>
        </p:spPr>
        <p:txBody>
          <a:bodyPr anchor="ctr" anchorCtr="0"/>
          <a:lstStyle>
            <a:lvl1pPr marL="0" indent="0" algn="ctr">
              <a:buNone/>
              <a:defRPr sz="1599">
                <a:solidFill>
                  <a:schemeClr val="bg1"/>
                </a:solidFill>
                <a:latin typeface="Arial" panose="020B0604020202020204" pitchFamily="34" charset="0"/>
                <a:cs typeface="Arial" panose="020B0604020202020204" pitchFamily="34" charset="0"/>
              </a:defRPr>
            </a:lvl1pPr>
          </a:lstStyle>
          <a:p>
            <a:r>
              <a:rPr lang="en-GB"/>
              <a:t>Insert Icon here</a:t>
            </a:r>
          </a:p>
        </p:txBody>
      </p:sp>
      <p:sp>
        <p:nvSpPr>
          <p:cNvPr id="54" name="Text Placeholder 11">
            <a:extLst>
              <a:ext uri="{FF2B5EF4-FFF2-40B4-BE49-F238E27FC236}">
                <a16:creationId xmlns:a16="http://schemas.microsoft.com/office/drawing/2014/main" id="{7F41EF02-1135-BA92-D4D9-92E07C183846}"/>
              </a:ext>
            </a:extLst>
          </p:cNvPr>
          <p:cNvSpPr>
            <a:spLocks noGrp="1"/>
          </p:cNvSpPr>
          <p:nvPr>
            <p:ph type="body" sz="quarter" idx="35" hasCustomPrompt="1"/>
          </p:nvPr>
        </p:nvSpPr>
        <p:spPr>
          <a:xfrm>
            <a:off x="1049298" y="3642355"/>
            <a:ext cx="1779431" cy="546489"/>
          </a:xfrm>
          <a:prstGeom prst="rect">
            <a:avLst/>
          </a:prstGeom>
        </p:spPr>
        <p:txBody>
          <a:bodyPr lIns="0" rIns="0"/>
          <a:lstStyle>
            <a:lvl1pPr marL="0" indent="0" algn="l">
              <a:lnSpc>
                <a:spcPct val="90000"/>
              </a:lnSpc>
              <a:spcAft>
                <a:spcPts val="533"/>
              </a:spcAft>
              <a:buClr>
                <a:schemeClr val="accent4"/>
              </a:buClr>
              <a:buFont typeface="Arial" panose="020B0604020202020204" pitchFamily="34" charset="0"/>
              <a:buNone/>
              <a:tabLst/>
              <a:defRPr sz="3732" b="1">
                <a:solidFill>
                  <a:schemeClr val="bg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a:t>
            </a:r>
          </a:p>
        </p:txBody>
      </p:sp>
      <p:sp>
        <p:nvSpPr>
          <p:cNvPr id="58" name="Text Placeholder 11">
            <a:extLst>
              <a:ext uri="{FF2B5EF4-FFF2-40B4-BE49-F238E27FC236}">
                <a16:creationId xmlns:a16="http://schemas.microsoft.com/office/drawing/2014/main" id="{00A36258-749F-3D17-3F66-DDCF58BF387F}"/>
              </a:ext>
            </a:extLst>
          </p:cNvPr>
          <p:cNvSpPr>
            <a:spLocks noGrp="1"/>
          </p:cNvSpPr>
          <p:nvPr>
            <p:ph type="body" sz="quarter" idx="36" hasCustomPrompt="1"/>
          </p:nvPr>
        </p:nvSpPr>
        <p:spPr>
          <a:xfrm>
            <a:off x="3126646" y="3642355"/>
            <a:ext cx="1779431" cy="546489"/>
          </a:xfrm>
          <a:prstGeom prst="rect">
            <a:avLst/>
          </a:prstGeom>
        </p:spPr>
        <p:txBody>
          <a:bodyPr lIns="0" rIns="0"/>
          <a:lstStyle>
            <a:lvl1pPr marL="0" indent="0" algn="l">
              <a:lnSpc>
                <a:spcPct val="90000"/>
              </a:lnSpc>
              <a:spcAft>
                <a:spcPts val="533"/>
              </a:spcAft>
              <a:buClr>
                <a:schemeClr val="accent4"/>
              </a:buClr>
              <a:buFont typeface="Arial" panose="020B0604020202020204" pitchFamily="34" charset="0"/>
              <a:buNone/>
              <a:tabLst/>
              <a:defRPr sz="3732" b="1">
                <a:solidFill>
                  <a:schemeClr val="bg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a:t>
            </a:r>
          </a:p>
        </p:txBody>
      </p:sp>
      <p:sp>
        <p:nvSpPr>
          <p:cNvPr id="59" name="Text Placeholder 11">
            <a:extLst>
              <a:ext uri="{FF2B5EF4-FFF2-40B4-BE49-F238E27FC236}">
                <a16:creationId xmlns:a16="http://schemas.microsoft.com/office/drawing/2014/main" id="{BF1D9809-D5AA-CCCF-A214-60298069C36A}"/>
              </a:ext>
            </a:extLst>
          </p:cNvPr>
          <p:cNvSpPr>
            <a:spLocks noGrp="1"/>
          </p:cNvSpPr>
          <p:nvPr>
            <p:ph type="body" sz="quarter" idx="37" hasCustomPrompt="1"/>
          </p:nvPr>
        </p:nvSpPr>
        <p:spPr>
          <a:xfrm>
            <a:off x="5166209" y="3642355"/>
            <a:ext cx="1779431" cy="546489"/>
          </a:xfrm>
          <a:prstGeom prst="rect">
            <a:avLst/>
          </a:prstGeom>
        </p:spPr>
        <p:txBody>
          <a:bodyPr lIns="0" rIns="0"/>
          <a:lstStyle>
            <a:lvl1pPr marL="0" indent="0" algn="l">
              <a:lnSpc>
                <a:spcPct val="90000"/>
              </a:lnSpc>
              <a:spcAft>
                <a:spcPts val="533"/>
              </a:spcAft>
              <a:buClr>
                <a:schemeClr val="accent4"/>
              </a:buClr>
              <a:buFont typeface="Arial" panose="020B0604020202020204" pitchFamily="34" charset="0"/>
              <a:buNone/>
              <a:tabLst/>
              <a:defRPr sz="3732" b="1">
                <a:solidFill>
                  <a:schemeClr val="bg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a:t>
            </a:r>
          </a:p>
        </p:txBody>
      </p:sp>
      <p:sp>
        <p:nvSpPr>
          <p:cNvPr id="60" name="Text Placeholder 11">
            <a:extLst>
              <a:ext uri="{FF2B5EF4-FFF2-40B4-BE49-F238E27FC236}">
                <a16:creationId xmlns:a16="http://schemas.microsoft.com/office/drawing/2014/main" id="{692F8617-CC9E-81E2-BDCC-A2A3477E70AB}"/>
              </a:ext>
            </a:extLst>
          </p:cNvPr>
          <p:cNvSpPr>
            <a:spLocks noGrp="1"/>
          </p:cNvSpPr>
          <p:nvPr>
            <p:ph type="body" sz="quarter" idx="38" hasCustomPrompt="1"/>
          </p:nvPr>
        </p:nvSpPr>
        <p:spPr>
          <a:xfrm>
            <a:off x="7151095" y="3642355"/>
            <a:ext cx="1779431" cy="546489"/>
          </a:xfrm>
          <a:prstGeom prst="rect">
            <a:avLst/>
          </a:prstGeom>
        </p:spPr>
        <p:txBody>
          <a:bodyPr lIns="0" rIns="0"/>
          <a:lstStyle>
            <a:lvl1pPr marL="0" indent="0" algn="l">
              <a:lnSpc>
                <a:spcPct val="90000"/>
              </a:lnSpc>
              <a:spcAft>
                <a:spcPts val="533"/>
              </a:spcAft>
              <a:buClr>
                <a:schemeClr val="accent4"/>
              </a:buClr>
              <a:buFont typeface="Arial" panose="020B0604020202020204" pitchFamily="34" charset="0"/>
              <a:buNone/>
              <a:tabLst/>
              <a:defRPr sz="3732" b="1">
                <a:solidFill>
                  <a:schemeClr val="bg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a:t>
            </a:r>
          </a:p>
        </p:txBody>
      </p:sp>
      <p:sp>
        <p:nvSpPr>
          <p:cNvPr id="61" name="Text Placeholder 11">
            <a:extLst>
              <a:ext uri="{FF2B5EF4-FFF2-40B4-BE49-F238E27FC236}">
                <a16:creationId xmlns:a16="http://schemas.microsoft.com/office/drawing/2014/main" id="{EDB2C4BF-AD0A-E56A-B9C5-C15DD26596A0}"/>
              </a:ext>
            </a:extLst>
          </p:cNvPr>
          <p:cNvSpPr>
            <a:spLocks noGrp="1"/>
          </p:cNvSpPr>
          <p:nvPr>
            <p:ph type="body" sz="quarter" idx="39" hasCustomPrompt="1"/>
          </p:nvPr>
        </p:nvSpPr>
        <p:spPr>
          <a:xfrm>
            <a:off x="9254947" y="3642355"/>
            <a:ext cx="1779431" cy="546489"/>
          </a:xfrm>
          <a:prstGeom prst="rect">
            <a:avLst/>
          </a:prstGeom>
        </p:spPr>
        <p:txBody>
          <a:bodyPr lIns="0" rIns="0"/>
          <a:lstStyle>
            <a:lvl1pPr marL="0" indent="0" algn="l">
              <a:lnSpc>
                <a:spcPct val="90000"/>
              </a:lnSpc>
              <a:spcAft>
                <a:spcPts val="533"/>
              </a:spcAft>
              <a:buClr>
                <a:schemeClr val="accent4"/>
              </a:buClr>
              <a:buFont typeface="Arial" panose="020B0604020202020204" pitchFamily="34" charset="0"/>
              <a:buNone/>
              <a:tabLst/>
              <a:defRPr sz="3732" b="1">
                <a:solidFill>
                  <a:schemeClr val="bg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a:t>
            </a:r>
          </a:p>
        </p:txBody>
      </p:sp>
      <p:sp>
        <p:nvSpPr>
          <p:cNvPr id="62" name="Text Placeholder 11">
            <a:extLst>
              <a:ext uri="{FF2B5EF4-FFF2-40B4-BE49-F238E27FC236}">
                <a16:creationId xmlns:a16="http://schemas.microsoft.com/office/drawing/2014/main" id="{7F5ABC17-6654-1FC4-DF36-AF217472C441}"/>
              </a:ext>
            </a:extLst>
          </p:cNvPr>
          <p:cNvSpPr>
            <a:spLocks noGrp="1"/>
          </p:cNvSpPr>
          <p:nvPr>
            <p:ph type="body" sz="quarter" idx="40" hasCustomPrompt="1"/>
          </p:nvPr>
        </p:nvSpPr>
        <p:spPr>
          <a:xfrm>
            <a:off x="5166209" y="4198775"/>
            <a:ext cx="1779431" cy="323064"/>
          </a:xfrm>
          <a:prstGeom prst="rect">
            <a:avLst/>
          </a:prstGeom>
        </p:spPr>
        <p:txBody>
          <a:bodyPr lIns="0" rIns="0"/>
          <a:lstStyle>
            <a:lvl1pPr marL="0" indent="0" algn="l">
              <a:lnSpc>
                <a:spcPct val="90000"/>
              </a:lnSpc>
              <a:spcAft>
                <a:spcPts val="533"/>
              </a:spcAft>
              <a:buClr>
                <a:schemeClr val="accent4"/>
              </a:buClr>
              <a:buFont typeface="Arial" panose="020B0604020202020204" pitchFamily="34" charset="0"/>
              <a:buNone/>
              <a:tabLst/>
              <a:defRPr sz="1600" b="0">
                <a:solidFill>
                  <a:schemeClr val="bg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7" name="TextBox 6">
            <a:extLst>
              <a:ext uri="{FF2B5EF4-FFF2-40B4-BE49-F238E27FC236}">
                <a16:creationId xmlns:a16="http://schemas.microsoft.com/office/drawing/2014/main" id="{78CC5113-10A4-535B-BA44-D0A77A520E30}"/>
              </a:ext>
            </a:extLst>
          </p:cNvPr>
          <p:cNvSpPr txBox="1"/>
          <p:nvPr userDrawn="1"/>
        </p:nvSpPr>
        <p:spPr>
          <a:xfrm>
            <a:off x="622422" y="6424944"/>
            <a:ext cx="2621598" cy="184666"/>
          </a:xfrm>
          <a:prstGeom prst="rect">
            <a:avLst/>
          </a:prstGeom>
          <a:noFill/>
        </p:spPr>
        <p:txBody>
          <a:bodyPr wrap="square" lIns="0" tIns="0" rIns="0" bIns="0" rtlCol="0" anchor="ctr">
            <a:noAutofit/>
          </a:bodyPr>
          <a:lstStyle/>
          <a:p>
            <a:r>
              <a:rPr lang="en-IE" sz="900">
                <a:solidFill>
                  <a:schemeClr val="bg1"/>
                </a:solidFill>
                <a:latin typeface="Arial" panose="020B0604020202020204" pitchFamily="34" charset="0"/>
                <a:cs typeface="Arial" panose="020B0604020202020204" pitchFamily="34" charset="0"/>
              </a:rPr>
              <a:t>Paper  |  Packaging  |  Solutions</a:t>
            </a:r>
          </a:p>
        </p:txBody>
      </p:sp>
      <p:sp>
        <p:nvSpPr>
          <p:cNvPr id="8" name="Text Placeholder 3">
            <a:extLst>
              <a:ext uri="{FF2B5EF4-FFF2-40B4-BE49-F238E27FC236}">
                <a16:creationId xmlns:a16="http://schemas.microsoft.com/office/drawing/2014/main" id="{9C20297C-E015-59AE-D667-688FC4029AA1}"/>
              </a:ext>
            </a:extLst>
          </p:cNvPr>
          <p:cNvSpPr txBox="1">
            <a:spLocks/>
          </p:cNvSpPr>
          <p:nvPr userDrawn="1"/>
        </p:nvSpPr>
        <p:spPr>
          <a:xfrm>
            <a:off x="2114" y="6402977"/>
            <a:ext cx="457200" cy="228600"/>
          </a:xfrm>
          <a:prstGeom prst="rect">
            <a:avLst/>
          </a:prstGeom>
        </p:spPr>
        <p:txBody>
          <a:bodyPr rIns="0" anchor="ctr"/>
          <a:lstStyle>
            <a:lvl1pPr marL="0" indent="0" algn="r" defTabSz="914103" rtl="0" eaLnBrk="1" latinLnBrk="0" hangingPunct="1">
              <a:lnSpc>
                <a:spcPct val="100000"/>
              </a:lnSpc>
              <a:spcBef>
                <a:spcPts val="800"/>
              </a:spcBef>
              <a:spcAft>
                <a:spcPts val="0"/>
              </a:spcAft>
              <a:buFont typeface="Arial" panose="020B0604020202020204" pitchFamily="34" charset="0"/>
              <a:buNone/>
              <a:tabLst/>
              <a:defRPr sz="900" kern="1200">
                <a:solidFill>
                  <a:schemeClr val="tx1"/>
                </a:solidFill>
                <a:latin typeface="Arial" panose="020B0604020202020204" pitchFamily="34" charset="0"/>
                <a:ea typeface="+mn-ea"/>
                <a:cs typeface="Arial" panose="020B0604020202020204" pitchFamily="34" charset="0"/>
              </a:defRPr>
            </a:lvl1pPr>
            <a:lvl2pPr marL="717317" indent="-243338" algn="l" defTabSz="914103" rtl="0" eaLnBrk="1" latinLnBrk="0" hangingPunct="1">
              <a:lnSpc>
                <a:spcPct val="100000"/>
              </a:lnSpc>
              <a:spcBef>
                <a:spcPts val="400"/>
              </a:spcBef>
              <a:spcAft>
                <a:spcPts val="400"/>
              </a:spcAft>
              <a:buFont typeface="System Font Regular"/>
              <a:buChar char="–"/>
              <a:tabLst/>
              <a:defRPr sz="1599" kern="1200">
                <a:solidFill>
                  <a:schemeClr val="tx1"/>
                </a:solidFill>
                <a:latin typeface="Arial" panose="020B0604020202020204" pitchFamily="34" charset="0"/>
                <a:ea typeface="+mn-ea"/>
                <a:cs typeface="Arial" panose="020B0604020202020204" pitchFamily="34" charset="0"/>
              </a:defRPr>
            </a:lvl2pPr>
            <a:lvl3pPr marL="914103" indent="0" algn="l" defTabSz="914103" rtl="0" eaLnBrk="1" latinLnBrk="0" hangingPunct="1">
              <a:lnSpc>
                <a:spcPct val="90000"/>
              </a:lnSpc>
              <a:spcBef>
                <a:spcPts val="500"/>
              </a:spcBef>
              <a:buFont typeface="Arial" panose="020B0604020202020204" pitchFamily="34" charset="0"/>
              <a:buNone/>
              <a:defRPr sz="1999" kern="1200">
                <a:solidFill>
                  <a:schemeClr val="tx1"/>
                </a:solidFill>
                <a:latin typeface="+mn-lt"/>
                <a:ea typeface="+mn-ea"/>
                <a:cs typeface="+mn-cs"/>
              </a:defRPr>
            </a:lvl3pPr>
            <a:lvl4pPr marL="1371154"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4pPr>
            <a:lvl5pPr marL="1828206"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5pPr>
            <a:lvl6pPr marL="2513783"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834"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886"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4937"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fld id="{84269178-A424-48E9-A08C-B4F7DE2E393E}" type="slidenum">
              <a:rPr lang="en-US" sz="900" smtClean="0">
                <a:solidFill>
                  <a:schemeClr val="bg1"/>
                </a:solidFill>
                <a:latin typeface="Arial" panose="020B0604020202020204" pitchFamily="34" charset="0"/>
                <a:cs typeface="Arial" panose="020B0604020202020204" pitchFamily="34" charset="0"/>
              </a:rPr>
              <a:pPr/>
              <a:t>‹#›</a:t>
            </a:fld>
            <a:endParaRPr lang="en-US" sz="900">
              <a:solidFill>
                <a:schemeClr val="bg1"/>
              </a:solidFill>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E163B045-6C90-7206-CD81-7F702A88BA1A}"/>
              </a:ext>
            </a:extLst>
          </p:cNvPr>
          <p:cNvPicPr>
            <a:picLocks noChangeAspect="1"/>
          </p:cNvPicPr>
          <p:nvPr userDrawn="1"/>
        </p:nvPicPr>
        <p:blipFill>
          <a:blip r:embed="rId2"/>
          <a:srcRect/>
          <a:stretch/>
        </p:blipFill>
        <p:spPr>
          <a:xfrm>
            <a:off x="10478828" y="6288769"/>
            <a:ext cx="1369585" cy="457200"/>
          </a:xfrm>
          <a:prstGeom prst="rect">
            <a:avLst/>
          </a:prstGeom>
        </p:spPr>
      </p:pic>
      <p:sp>
        <p:nvSpPr>
          <p:cNvPr id="3" name="Title 1">
            <a:extLst>
              <a:ext uri="{FF2B5EF4-FFF2-40B4-BE49-F238E27FC236}">
                <a16:creationId xmlns:a16="http://schemas.microsoft.com/office/drawing/2014/main" id="{2D08DCCF-D4F3-A312-F313-2FFB2E701CA9}"/>
              </a:ext>
            </a:extLst>
          </p:cNvPr>
          <p:cNvSpPr>
            <a:spLocks noGrp="1"/>
          </p:cNvSpPr>
          <p:nvPr>
            <p:ph type="title" hasCustomPrompt="1"/>
          </p:nvPr>
        </p:nvSpPr>
        <p:spPr>
          <a:xfrm>
            <a:off x="386361" y="349537"/>
            <a:ext cx="11459427" cy="548640"/>
          </a:xfrm>
        </p:spPr>
        <p:txBody>
          <a:bodyPr vert="horz" lIns="0" tIns="0" rIns="0" bIns="0" rtlCol="0" anchor="t" anchorCtr="0">
            <a:noAutofit/>
          </a:bodyPr>
          <a:lstStyle>
            <a:lvl1pPr>
              <a:defRPr lang="en-US" dirty="0">
                <a:solidFill>
                  <a:schemeClr val="bg1"/>
                </a:solidFill>
              </a:defRPr>
            </a:lvl1pPr>
          </a:lstStyle>
          <a:p>
            <a:pPr lvl="0"/>
            <a:r>
              <a:rPr lang="en-US"/>
              <a:t>Title goes here</a:t>
            </a:r>
          </a:p>
        </p:txBody>
      </p:sp>
      <p:sp>
        <p:nvSpPr>
          <p:cNvPr id="5" name="Text Placeholder 6">
            <a:extLst>
              <a:ext uri="{FF2B5EF4-FFF2-40B4-BE49-F238E27FC236}">
                <a16:creationId xmlns:a16="http://schemas.microsoft.com/office/drawing/2014/main" id="{712A2A26-B12D-FCC0-E565-A86E7B899E22}"/>
              </a:ext>
            </a:extLst>
          </p:cNvPr>
          <p:cNvSpPr>
            <a:spLocks noGrp="1"/>
          </p:cNvSpPr>
          <p:nvPr>
            <p:ph type="body" sz="quarter" idx="49" hasCustomPrompt="1"/>
          </p:nvPr>
        </p:nvSpPr>
        <p:spPr>
          <a:xfrm>
            <a:off x="386361" y="932076"/>
            <a:ext cx="11462740" cy="439524"/>
          </a:xfrm>
          <a:prstGeom prst="rect">
            <a:avLst/>
          </a:prstGeom>
        </p:spPr>
        <p:txBody>
          <a:bodyPr/>
          <a:lstStyle>
            <a:lvl1pPr marL="0" indent="0">
              <a:buFontTx/>
              <a:buNone/>
              <a:defRPr>
                <a:solidFill>
                  <a:schemeClr val="accent4"/>
                </a:solidFill>
              </a:defRPr>
            </a:lvl1pPr>
          </a:lstStyle>
          <a:p>
            <a:pPr lvl="0"/>
            <a:r>
              <a:rPr lang="en-US"/>
              <a:t>Subtitle goes here</a:t>
            </a:r>
          </a:p>
        </p:txBody>
      </p:sp>
      <p:sp>
        <p:nvSpPr>
          <p:cNvPr id="2" name="TextBox 1">
            <a:extLst>
              <a:ext uri="{FF2B5EF4-FFF2-40B4-BE49-F238E27FC236}">
                <a16:creationId xmlns:a16="http://schemas.microsoft.com/office/drawing/2014/main" id="{19310564-2082-B723-E3B4-C247DFEFCFD3}"/>
              </a:ext>
            </a:extLst>
          </p:cNvPr>
          <p:cNvSpPr txBox="1"/>
          <p:nvPr userDrawn="1"/>
        </p:nvSpPr>
        <p:spPr>
          <a:xfrm>
            <a:off x="3048000" y="6401861"/>
            <a:ext cx="6096000" cy="230832"/>
          </a:xfrm>
          <a:prstGeom prst="rect">
            <a:avLst/>
          </a:prstGeom>
          <a:noFill/>
        </p:spPr>
        <p:txBody>
          <a:bodyPr wrap="square" anchor="ctr">
            <a:spAutoFit/>
          </a:bodyPr>
          <a:lstStyle/>
          <a:p>
            <a:pPr algn="ctr"/>
            <a:r>
              <a:rPr lang="en-US" sz="900" cap="none" spc="0" baseline="0">
                <a:solidFill>
                  <a:schemeClr val="bg1"/>
                </a:solidFill>
                <a:latin typeface="Arial" panose="020B0604020202020204" pitchFamily="34" charset="0"/>
                <a:cs typeface="Arial" panose="020B0604020202020204" pitchFamily="34" charset="0"/>
              </a:rPr>
              <a:t>© 2025 Smurfit Westrock. All Rights Reserved.</a:t>
            </a:r>
            <a:endParaRPr lang="en-US" sz="900">
              <a:solidFill>
                <a:schemeClr val="bg1"/>
              </a:solidFill>
            </a:endParaRPr>
          </a:p>
        </p:txBody>
      </p:sp>
    </p:spTree>
    <p:extLst>
      <p:ext uri="{BB962C8B-B14F-4D97-AF65-F5344CB8AC3E}">
        <p14:creationId xmlns:p14="http://schemas.microsoft.com/office/powerpoint/2010/main" val="42921627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 Stat - Image">
    <p:bg>
      <p:bgPr>
        <a:solidFill>
          <a:schemeClr val="bg1"/>
        </a:solidFill>
        <a:effectLst/>
      </p:bgPr>
    </p:bg>
    <p:spTree>
      <p:nvGrpSpPr>
        <p:cNvPr id="1" name=""/>
        <p:cNvGrpSpPr/>
        <p:nvPr/>
      </p:nvGrpSpPr>
      <p:grpSpPr>
        <a:xfrm>
          <a:off x="0" y="0"/>
          <a:ext cx="0" cy="0"/>
          <a:chOff x="0" y="0"/>
          <a:chExt cx="0" cy="0"/>
        </a:xfrm>
      </p:grpSpPr>
      <p:sp>
        <p:nvSpPr>
          <p:cNvPr id="17" name="Text Placeholder 11">
            <a:extLst>
              <a:ext uri="{FF2B5EF4-FFF2-40B4-BE49-F238E27FC236}">
                <a16:creationId xmlns:a16="http://schemas.microsoft.com/office/drawing/2014/main" id="{98116B6C-CD55-8BD3-A02D-62F2C16F4CA8}"/>
              </a:ext>
            </a:extLst>
          </p:cNvPr>
          <p:cNvSpPr>
            <a:spLocks noGrp="1"/>
          </p:cNvSpPr>
          <p:nvPr>
            <p:ph type="body" sz="quarter" idx="52" hasCustomPrompt="1"/>
          </p:nvPr>
        </p:nvSpPr>
        <p:spPr>
          <a:xfrm>
            <a:off x="6683799" y="3197568"/>
            <a:ext cx="3717283" cy="2075257"/>
          </a:xfrm>
          <a:prstGeom prst="rect">
            <a:avLst/>
          </a:prstGeom>
        </p:spPr>
        <p:txBody>
          <a:bodyPr lIns="0"/>
          <a:lstStyle>
            <a:lvl1pPr marL="0" indent="0">
              <a:spcAft>
                <a:spcPts val="600"/>
              </a:spcAft>
              <a:buClr>
                <a:schemeClr val="tx1"/>
              </a:buClr>
              <a:buFont typeface="Arial" panose="020B0604020202020204" pitchFamily="34" charset="0"/>
              <a:buNone/>
              <a:tabLst/>
              <a:defRPr sz="2399">
                <a:solidFill>
                  <a:schemeClr val="tx1"/>
                </a:solidFill>
                <a:latin typeface="Arial" panose="020B0604020202020204" pitchFamily="34" charset="0"/>
                <a:cs typeface="Arial" panose="020B0604020202020204" pitchFamily="34" charset="0"/>
              </a:defRPr>
            </a:lvl1pPr>
            <a:lvl2pPr marL="457200" indent="-228600">
              <a:spcAft>
                <a:spcPts val="600"/>
              </a:spcAft>
              <a:buClr>
                <a:schemeClr val="accent4"/>
              </a:buClr>
              <a:buFont typeface="Arial" panose="020B0604020202020204" pitchFamily="34" charset="0"/>
              <a:buChar char="•"/>
              <a:tabLst/>
              <a:defRPr sz="2000">
                <a:solidFill>
                  <a:schemeClr val="tx1"/>
                </a:solidFill>
                <a:latin typeface="Arial" panose="020B0604020202020204" pitchFamily="34" charset="0"/>
                <a:cs typeface="Arial" panose="020B0604020202020204" pitchFamily="34" charset="0"/>
              </a:defRPr>
            </a:lvl2pPr>
            <a:lvl3pPr>
              <a:buClr>
                <a:schemeClr val="accent4"/>
              </a:buClr>
              <a:defRPr/>
            </a:lvl3pPr>
            <a:lvl4pPr>
              <a:buClr>
                <a:schemeClr val="accent4"/>
              </a:buClr>
              <a:defRPr/>
            </a:lvl4pPr>
            <a:lvl5pPr>
              <a:buClr>
                <a:schemeClr val="accent4"/>
              </a:buClr>
              <a:defRPr/>
            </a:lvl5pPr>
          </a:lstStyle>
          <a:p>
            <a:pPr lvl="0"/>
            <a:r>
              <a:rPr lang="en-GB"/>
              <a:t>Type text here</a:t>
            </a:r>
          </a:p>
          <a:p>
            <a:pPr lvl="1"/>
            <a:r>
              <a:rPr lang="en-GB"/>
              <a:t>Secondary text here</a:t>
            </a:r>
          </a:p>
        </p:txBody>
      </p:sp>
      <p:sp>
        <p:nvSpPr>
          <p:cNvPr id="55" name="Text Placeholder 11">
            <a:extLst>
              <a:ext uri="{FF2B5EF4-FFF2-40B4-BE49-F238E27FC236}">
                <a16:creationId xmlns:a16="http://schemas.microsoft.com/office/drawing/2014/main" id="{56B56709-35E6-7C74-0B0A-A64BD79ED11F}"/>
              </a:ext>
            </a:extLst>
          </p:cNvPr>
          <p:cNvSpPr>
            <a:spLocks noGrp="1"/>
          </p:cNvSpPr>
          <p:nvPr>
            <p:ph type="body" sz="quarter" idx="34" hasCustomPrompt="1"/>
          </p:nvPr>
        </p:nvSpPr>
        <p:spPr>
          <a:xfrm>
            <a:off x="6683799" y="1688879"/>
            <a:ext cx="3717283" cy="1485352"/>
          </a:xfrm>
          <a:prstGeom prst="rect">
            <a:avLst/>
          </a:prstGeom>
        </p:spPr>
        <p:txBody>
          <a:bodyPr lIns="0" anchor="b" anchorCtr="0">
            <a:noAutofit/>
          </a:bodyPr>
          <a:lstStyle>
            <a:lvl1pPr marL="0" indent="0">
              <a:lnSpc>
                <a:spcPct val="90000"/>
              </a:lnSpc>
              <a:spcAft>
                <a:spcPts val="533"/>
              </a:spcAft>
              <a:buClr>
                <a:schemeClr val="accent4"/>
              </a:buClr>
              <a:buFont typeface="Arial" panose="020B0604020202020204" pitchFamily="34" charset="0"/>
              <a:buNone/>
              <a:tabLst/>
              <a:defRPr sz="9597" b="1">
                <a:solidFill>
                  <a:schemeClr val="accent4"/>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a:t>
            </a:r>
          </a:p>
        </p:txBody>
      </p:sp>
      <p:sp>
        <p:nvSpPr>
          <p:cNvPr id="7" name="Picture Placeholder 6">
            <a:extLst>
              <a:ext uri="{FF2B5EF4-FFF2-40B4-BE49-F238E27FC236}">
                <a16:creationId xmlns:a16="http://schemas.microsoft.com/office/drawing/2014/main" id="{45AFCCC7-C43D-39F6-783B-71AB7CCCB731}"/>
              </a:ext>
            </a:extLst>
          </p:cNvPr>
          <p:cNvSpPr>
            <a:spLocks noGrp="1"/>
          </p:cNvSpPr>
          <p:nvPr>
            <p:ph type="pic" sz="quarter" idx="41" hasCustomPrompt="1"/>
          </p:nvPr>
        </p:nvSpPr>
        <p:spPr>
          <a:xfrm>
            <a:off x="-1" y="0"/>
            <a:ext cx="5366821" cy="6857083"/>
          </a:xfrm>
          <a:custGeom>
            <a:avLst/>
            <a:gdLst>
              <a:gd name="connsiteX0" fmla="*/ 0 w 4025116"/>
              <a:gd name="connsiteY0" fmla="*/ 0 h 5145088"/>
              <a:gd name="connsiteX1" fmla="*/ 2810522 w 4025116"/>
              <a:gd name="connsiteY1" fmla="*/ 0 h 5145088"/>
              <a:gd name="connsiteX2" fmla="*/ 2812670 w 4025116"/>
              <a:gd name="connsiteY2" fmla="*/ 1607 h 5145088"/>
              <a:gd name="connsiteX3" fmla="*/ 4025116 w 4025116"/>
              <a:gd name="connsiteY3" fmla="*/ 2572544 h 5145088"/>
              <a:gd name="connsiteX4" fmla="*/ 2812670 w 4025116"/>
              <a:gd name="connsiteY4" fmla="*/ 5143482 h 5145088"/>
              <a:gd name="connsiteX5" fmla="*/ 2810522 w 4025116"/>
              <a:gd name="connsiteY5" fmla="*/ 5145088 h 5145088"/>
              <a:gd name="connsiteX6" fmla="*/ 0 w 4025116"/>
              <a:gd name="connsiteY6" fmla="*/ 5145088 h 5145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5116" h="5145088">
                <a:moveTo>
                  <a:pt x="0" y="0"/>
                </a:moveTo>
                <a:lnTo>
                  <a:pt x="2810522" y="0"/>
                </a:lnTo>
                <a:lnTo>
                  <a:pt x="2812670" y="1607"/>
                </a:lnTo>
                <a:cubicBezTo>
                  <a:pt x="3553141" y="612698"/>
                  <a:pt x="4025116" y="1537503"/>
                  <a:pt x="4025116" y="2572544"/>
                </a:cubicBezTo>
                <a:cubicBezTo>
                  <a:pt x="4025116" y="3607585"/>
                  <a:pt x="3553141" y="4532390"/>
                  <a:pt x="2812670" y="5143482"/>
                </a:cubicBezTo>
                <a:lnTo>
                  <a:pt x="2810522" y="5145088"/>
                </a:lnTo>
                <a:lnTo>
                  <a:pt x="0" y="5145088"/>
                </a:lnTo>
                <a:close/>
              </a:path>
            </a:pathLst>
          </a:custGeom>
          <a:solidFill>
            <a:schemeClr val="bg1">
              <a:lumMod val="95000"/>
            </a:schemeClr>
          </a:solidFill>
          <a:ln>
            <a:noFill/>
          </a:ln>
        </p:spPr>
        <p:txBody>
          <a:bodyPr wrap="square" tIns="0" rIns="0" bIns="684000" anchor="ctr" anchorCtr="0">
            <a:noAutofit/>
          </a:bodyPr>
          <a:lstStyle>
            <a:lvl1pPr marL="0" indent="0" algn="ctr">
              <a:buNone/>
              <a:defRPr sz="1866">
                <a:latin typeface="Arial" panose="020B0604020202020204" pitchFamily="34" charset="0"/>
                <a:cs typeface="Arial" panose="020B0604020202020204" pitchFamily="34" charset="0"/>
              </a:defRPr>
            </a:lvl1pPr>
          </a:lstStyle>
          <a:p>
            <a:r>
              <a:rPr lang="en-GB"/>
              <a:t>Insert an image into this box</a:t>
            </a:r>
          </a:p>
        </p:txBody>
      </p:sp>
      <p:cxnSp>
        <p:nvCxnSpPr>
          <p:cNvPr id="10" name="Straight Connector 9">
            <a:extLst>
              <a:ext uri="{FF2B5EF4-FFF2-40B4-BE49-F238E27FC236}">
                <a16:creationId xmlns:a16="http://schemas.microsoft.com/office/drawing/2014/main" id="{63CB9092-E74E-A87E-B31E-8E7A24A2BA43}"/>
              </a:ext>
            </a:extLst>
          </p:cNvPr>
          <p:cNvCxnSpPr>
            <a:cxnSpLocks/>
          </p:cNvCxnSpPr>
          <p:nvPr/>
        </p:nvCxnSpPr>
        <p:spPr>
          <a:xfrm>
            <a:off x="6672164" y="3195405"/>
            <a:ext cx="3728917"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BEE5FE23-5336-2F56-7912-CB99C4FDF3FD}"/>
              </a:ext>
            </a:extLst>
          </p:cNvPr>
          <p:cNvCxnSpPr>
            <a:cxnSpLocks/>
          </p:cNvCxnSpPr>
          <p:nvPr/>
        </p:nvCxnSpPr>
        <p:spPr>
          <a:xfrm>
            <a:off x="6672164" y="3195405"/>
            <a:ext cx="3728917"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1571ED80-90B4-83DD-A936-F7B3799C14D3}"/>
              </a:ext>
            </a:extLst>
          </p:cNvPr>
          <p:cNvSpPr txBox="1"/>
          <p:nvPr userDrawn="1"/>
        </p:nvSpPr>
        <p:spPr>
          <a:xfrm>
            <a:off x="622422" y="6425225"/>
            <a:ext cx="2621598" cy="184666"/>
          </a:xfrm>
          <a:prstGeom prst="rect">
            <a:avLst/>
          </a:prstGeom>
          <a:noFill/>
        </p:spPr>
        <p:txBody>
          <a:bodyPr wrap="square" lIns="0" tIns="0" rIns="0" bIns="0" rtlCol="0" anchor="ctr">
            <a:noAutofit/>
          </a:bodyPr>
          <a:lstStyle/>
          <a:p>
            <a:r>
              <a:rPr lang="en-IE" sz="900">
                <a:solidFill>
                  <a:schemeClr val="bg1"/>
                </a:solidFill>
                <a:latin typeface="Arial" panose="020B0604020202020204" pitchFamily="34" charset="0"/>
                <a:cs typeface="Arial" panose="020B0604020202020204" pitchFamily="34" charset="0"/>
              </a:rPr>
              <a:t>Paper  |  Packaging  |  Solutions</a:t>
            </a:r>
          </a:p>
        </p:txBody>
      </p:sp>
      <p:sp>
        <p:nvSpPr>
          <p:cNvPr id="5" name="Text Placeholder 3">
            <a:extLst>
              <a:ext uri="{FF2B5EF4-FFF2-40B4-BE49-F238E27FC236}">
                <a16:creationId xmlns:a16="http://schemas.microsoft.com/office/drawing/2014/main" id="{423B5C2A-D978-9BD5-74BE-6FAD0D3DCE35}"/>
              </a:ext>
            </a:extLst>
          </p:cNvPr>
          <p:cNvSpPr txBox="1">
            <a:spLocks/>
          </p:cNvSpPr>
          <p:nvPr userDrawn="1"/>
        </p:nvSpPr>
        <p:spPr>
          <a:xfrm>
            <a:off x="2114" y="6403258"/>
            <a:ext cx="457200" cy="228600"/>
          </a:xfrm>
          <a:prstGeom prst="rect">
            <a:avLst/>
          </a:prstGeom>
        </p:spPr>
        <p:txBody>
          <a:bodyPr rIns="0" anchor="ctr"/>
          <a:lstStyle>
            <a:lvl1pPr marL="0" indent="0" algn="r" defTabSz="914103" rtl="0" eaLnBrk="1" latinLnBrk="0" hangingPunct="1">
              <a:lnSpc>
                <a:spcPct val="100000"/>
              </a:lnSpc>
              <a:spcBef>
                <a:spcPts val="800"/>
              </a:spcBef>
              <a:spcAft>
                <a:spcPts val="0"/>
              </a:spcAft>
              <a:buFont typeface="Arial" panose="020B0604020202020204" pitchFamily="34" charset="0"/>
              <a:buNone/>
              <a:tabLst/>
              <a:defRPr sz="900" kern="1200">
                <a:solidFill>
                  <a:schemeClr val="tx1"/>
                </a:solidFill>
                <a:latin typeface="Arial" panose="020B0604020202020204" pitchFamily="34" charset="0"/>
                <a:ea typeface="+mn-ea"/>
                <a:cs typeface="Arial" panose="020B0604020202020204" pitchFamily="34" charset="0"/>
              </a:defRPr>
            </a:lvl1pPr>
            <a:lvl2pPr marL="717317" indent="-243338" algn="l" defTabSz="914103" rtl="0" eaLnBrk="1" latinLnBrk="0" hangingPunct="1">
              <a:lnSpc>
                <a:spcPct val="100000"/>
              </a:lnSpc>
              <a:spcBef>
                <a:spcPts val="400"/>
              </a:spcBef>
              <a:spcAft>
                <a:spcPts val="400"/>
              </a:spcAft>
              <a:buFont typeface="System Font Regular"/>
              <a:buChar char="–"/>
              <a:tabLst/>
              <a:defRPr sz="1599" kern="1200">
                <a:solidFill>
                  <a:schemeClr val="tx1"/>
                </a:solidFill>
                <a:latin typeface="Arial" panose="020B0604020202020204" pitchFamily="34" charset="0"/>
                <a:ea typeface="+mn-ea"/>
                <a:cs typeface="Arial" panose="020B0604020202020204" pitchFamily="34" charset="0"/>
              </a:defRPr>
            </a:lvl2pPr>
            <a:lvl3pPr marL="914103" indent="0" algn="l" defTabSz="914103" rtl="0" eaLnBrk="1" latinLnBrk="0" hangingPunct="1">
              <a:lnSpc>
                <a:spcPct val="90000"/>
              </a:lnSpc>
              <a:spcBef>
                <a:spcPts val="500"/>
              </a:spcBef>
              <a:buFont typeface="Arial" panose="020B0604020202020204" pitchFamily="34" charset="0"/>
              <a:buNone/>
              <a:defRPr sz="1999" kern="1200">
                <a:solidFill>
                  <a:schemeClr val="tx1"/>
                </a:solidFill>
                <a:latin typeface="+mn-lt"/>
                <a:ea typeface="+mn-ea"/>
                <a:cs typeface="+mn-cs"/>
              </a:defRPr>
            </a:lvl3pPr>
            <a:lvl4pPr marL="1371154"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4pPr>
            <a:lvl5pPr marL="1828206"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5pPr>
            <a:lvl6pPr marL="2513783"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834"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886"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4937"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fld id="{84269178-A424-48E9-A08C-B4F7DE2E393E}" type="slidenum">
              <a:rPr lang="en-US" sz="900" smtClean="0">
                <a:solidFill>
                  <a:schemeClr val="bg1"/>
                </a:solidFill>
                <a:latin typeface="Arial" panose="020B0604020202020204" pitchFamily="34" charset="0"/>
                <a:cs typeface="Arial" panose="020B0604020202020204" pitchFamily="34" charset="0"/>
              </a:rPr>
              <a:pPr/>
              <a:t>‹#›</a:t>
            </a:fld>
            <a:endParaRPr lang="en-US" sz="9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71425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1 Stat - Image">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5AFCCC7-C43D-39F6-783B-71AB7CCCB731}"/>
              </a:ext>
            </a:extLst>
          </p:cNvPr>
          <p:cNvSpPr>
            <a:spLocks noGrp="1"/>
          </p:cNvSpPr>
          <p:nvPr>
            <p:ph type="pic" sz="quarter" idx="41" hasCustomPrompt="1"/>
          </p:nvPr>
        </p:nvSpPr>
        <p:spPr>
          <a:xfrm>
            <a:off x="-1" y="0"/>
            <a:ext cx="5366821" cy="6857083"/>
          </a:xfrm>
          <a:custGeom>
            <a:avLst/>
            <a:gdLst>
              <a:gd name="connsiteX0" fmla="*/ 0 w 4025116"/>
              <a:gd name="connsiteY0" fmla="*/ 0 h 5145088"/>
              <a:gd name="connsiteX1" fmla="*/ 2810522 w 4025116"/>
              <a:gd name="connsiteY1" fmla="*/ 0 h 5145088"/>
              <a:gd name="connsiteX2" fmla="*/ 2812670 w 4025116"/>
              <a:gd name="connsiteY2" fmla="*/ 1607 h 5145088"/>
              <a:gd name="connsiteX3" fmla="*/ 4025116 w 4025116"/>
              <a:gd name="connsiteY3" fmla="*/ 2572544 h 5145088"/>
              <a:gd name="connsiteX4" fmla="*/ 2812670 w 4025116"/>
              <a:gd name="connsiteY4" fmla="*/ 5143482 h 5145088"/>
              <a:gd name="connsiteX5" fmla="*/ 2810522 w 4025116"/>
              <a:gd name="connsiteY5" fmla="*/ 5145088 h 5145088"/>
              <a:gd name="connsiteX6" fmla="*/ 0 w 4025116"/>
              <a:gd name="connsiteY6" fmla="*/ 5145088 h 5145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5116" h="5145088">
                <a:moveTo>
                  <a:pt x="0" y="0"/>
                </a:moveTo>
                <a:lnTo>
                  <a:pt x="2810522" y="0"/>
                </a:lnTo>
                <a:lnTo>
                  <a:pt x="2812670" y="1607"/>
                </a:lnTo>
                <a:cubicBezTo>
                  <a:pt x="3553141" y="612698"/>
                  <a:pt x="4025116" y="1537503"/>
                  <a:pt x="4025116" y="2572544"/>
                </a:cubicBezTo>
                <a:cubicBezTo>
                  <a:pt x="4025116" y="3607585"/>
                  <a:pt x="3553141" y="4532390"/>
                  <a:pt x="2812670" y="5143482"/>
                </a:cubicBezTo>
                <a:lnTo>
                  <a:pt x="2810522" y="5145088"/>
                </a:lnTo>
                <a:lnTo>
                  <a:pt x="0" y="5145088"/>
                </a:lnTo>
                <a:close/>
              </a:path>
            </a:pathLst>
          </a:custGeom>
          <a:solidFill>
            <a:schemeClr val="bg1">
              <a:lumMod val="95000"/>
            </a:schemeClr>
          </a:solidFill>
          <a:ln>
            <a:noFill/>
          </a:ln>
        </p:spPr>
        <p:txBody>
          <a:bodyPr wrap="square" tIns="0" rIns="0" bIns="684000" anchor="ctr" anchorCtr="0">
            <a:noAutofit/>
          </a:bodyPr>
          <a:lstStyle>
            <a:lvl1pPr marL="0" indent="0" algn="ctr">
              <a:buNone/>
              <a:defRPr sz="1866">
                <a:latin typeface="Arial" panose="020B0604020202020204" pitchFamily="34" charset="0"/>
                <a:cs typeface="Arial" panose="020B0604020202020204" pitchFamily="34" charset="0"/>
              </a:defRPr>
            </a:lvl1pPr>
          </a:lstStyle>
          <a:p>
            <a:r>
              <a:rPr lang="en-GB"/>
              <a:t>Insert an image into this box</a:t>
            </a:r>
          </a:p>
        </p:txBody>
      </p:sp>
      <p:sp>
        <p:nvSpPr>
          <p:cNvPr id="2" name="Text Placeholder 11">
            <a:extLst>
              <a:ext uri="{FF2B5EF4-FFF2-40B4-BE49-F238E27FC236}">
                <a16:creationId xmlns:a16="http://schemas.microsoft.com/office/drawing/2014/main" id="{6FFABC24-7B31-DFE4-2F72-F9237EB10D8E}"/>
              </a:ext>
            </a:extLst>
          </p:cNvPr>
          <p:cNvSpPr>
            <a:spLocks noGrp="1"/>
          </p:cNvSpPr>
          <p:nvPr>
            <p:ph type="body" sz="quarter" idx="35" hasCustomPrompt="1"/>
          </p:nvPr>
        </p:nvSpPr>
        <p:spPr>
          <a:xfrm>
            <a:off x="6672163" y="1386044"/>
            <a:ext cx="4130323" cy="466125"/>
          </a:xfrm>
          <a:prstGeom prst="rect">
            <a:avLst/>
          </a:prstGeom>
        </p:spPr>
        <p:txBody>
          <a:bodyPr lIns="0" tIns="72000" anchor="t" anchorCtr="0">
            <a:noAutofit/>
          </a:bodyPr>
          <a:lstStyle>
            <a:lvl1pPr marL="0" indent="0">
              <a:lnSpc>
                <a:spcPct val="100000"/>
              </a:lnSpc>
              <a:spcAft>
                <a:spcPts val="533"/>
              </a:spcAft>
              <a:buClr>
                <a:schemeClr val="accent4"/>
              </a:buClr>
              <a:buFont typeface="Arial" panose="020B0604020202020204" pitchFamily="34" charset="0"/>
              <a:buNone/>
              <a:tabLst/>
              <a:defRPr sz="2399" b="0">
                <a:solidFill>
                  <a:schemeClr val="tx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5" name="Text Placeholder 11">
            <a:extLst>
              <a:ext uri="{FF2B5EF4-FFF2-40B4-BE49-F238E27FC236}">
                <a16:creationId xmlns:a16="http://schemas.microsoft.com/office/drawing/2014/main" id="{FDE78C08-2AF5-CCDE-22C1-92F4770B2AC8}"/>
              </a:ext>
            </a:extLst>
          </p:cNvPr>
          <p:cNvSpPr>
            <a:spLocks noGrp="1"/>
          </p:cNvSpPr>
          <p:nvPr>
            <p:ph type="body" sz="quarter" idx="34" hasCustomPrompt="1"/>
          </p:nvPr>
        </p:nvSpPr>
        <p:spPr>
          <a:xfrm>
            <a:off x="6672164" y="1862796"/>
            <a:ext cx="4130324" cy="886122"/>
          </a:xfrm>
          <a:prstGeom prst="rect">
            <a:avLst/>
          </a:prstGeom>
        </p:spPr>
        <p:txBody>
          <a:bodyPr lIns="0" anchor="t" anchorCtr="0">
            <a:noAutofit/>
          </a:bodyPr>
          <a:lstStyle>
            <a:lvl1pPr marL="0" indent="0">
              <a:lnSpc>
                <a:spcPct val="90000"/>
              </a:lnSpc>
              <a:spcAft>
                <a:spcPts val="533"/>
              </a:spcAft>
              <a:buClr>
                <a:schemeClr val="accent4"/>
              </a:buClr>
              <a:buFont typeface="Arial" panose="020B0604020202020204" pitchFamily="34" charset="0"/>
              <a:buNone/>
              <a:tabLst/>
              <a:defRPr sz="6398" b="1">
                <a:solidFill>
                  <a:schemeClr val="accent4"/>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a:t>
            </a:r>
          </a:p>
        </p:txBody>
      </p:sp>
      <p:cxnSp>
        <p:nvCxnSpPr>
          <p:cNvPr id="8" name="Straight Connector 7">
            <a:extLst>
              <a:ext uri="{FF2B5EF4-FFF2-40B4-BE49-F238E27FC236}">
                <a16:creationId xmlns:a16="http://schemas.microsoft.com/office/drawing/2014/main" id="{718D85C4-A37A-E951-F5CC-F92C280067D0}"/>
              </a:ext>
            </a:extLst>
          </p:cNvPr>
          <p:cNvCxnSpPr>
            <a:cxnSpLocks/>
          </p:cNvCxnSpPr>
          <p:nvPr userDrawn="1"/>
        </p:nvCxnSpPr>
        <p:spPr>
          <a:xfrm>
            <a:off x="6666985" y="1370739"/>
            <a:ext cx="4156893"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669E91B-7D69-4838-72E3-9BD3716261B3}"/>
              </a:ext>
            </a:extLst>
          </p:cNvPr>
          <p:cNvCxnSpPr>
            <a:cxnSpLocks/>
          </p:cNvCxnSpPr>
          <p:nvPr userDrawn="1"/>
        </p:nvCxnSpPr>
        <p:spPr>
          <a:xfrm>
            <a:off x="6666985" y="2800992"/>
            <a:ext cx="4156893"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3F11939-5E86-51D4-7591-28BB5CBAF388}"/>
              </a:ext>
            </a:extLst>
          </p:cNvPr>
          <p:cNvCxnSpPr>
            <a:cxnSpLocks/>
          </p:cNvCxnSpPr>
          <p:nvPr userDrawn="1"/>
        </p:nvCxnSpPr>
        <p:spPr>
          <a:xfrm>
            <a:off x="6666985" y="4231244"/>
            <a:ext cx="4156893"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1BB71A22-9EE8-1D67-8ECB-E786A5C1A8FF}"/>
              </a:ext>
            </a:extLst>
          </p:cNvPr>
          <p:cNvSpPr>
            <a:spLocks noGrp="1"/>
          </p:cNvSpPr>
          <p:nvPr>
            <p:ph type="body" sz="quarter" idx="42" hasCustomPrompt="1"/>
          </p:nvPr>
        </p:nvSpPr>
        <p:spPr>
          <a:xfrm>
            <a:off x="6672163" y="2816294"/>
            <a:ext cx="4130323" cy="466125"/>
          </a:xfrm>
          <a:prstGeom prst="rect">
            <a:avLst/>
          </a:prstGeom>
        </p:spPr>
        <p:txBody>
          <a:bodyPr lIns="0" tIns="72000" anchor="t" anchorCtr="0">
            <a:noAutofit/>
          </a:bodyPr>
          <a:lstStyle>
            <a:lvl1pPr marL="0" indent="0">
              <a:lnSpc>
                <a:spcPct val="100000"/>
              </a:lnSpc>
              <a:spcAft>
                <a:spcPts val="533"/>
              </a:spcAft>
              <a:buClr>
                <a:schemeClr val="accent4"/>
              </a:buClr>
              <a:buFont typeface="Arial" panose="020B0604020202020204" pitchFamily="34" charset="0"/>
              <a:buNone/>
              <a:tabLst/>
              <a:defRPr sz="2399" b="0">
                <a:solidFill>
                  <a:schemeClr val="tx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13" name="Text Placeholder 11">
            <a:extLst>
              <a:ext uri="{FF2B5EF4-FFF2-40B4-BE49-F238E27FC236}">
                <a16:creationId xmlns:a16="http://schemas.microsoft.com/office/drawing/2014/main" id="{0CA8E745-E70E-EFDF-6DA9-C19412299BE0}"/>
              </a:ext>
            </a:extLst>
          </p:cNvPr>
          <p:cNvSpPr>
            <a:spLocks noGrp="1"/>
          </p:cNvSpPr>
          <p:nvPr>
            <p:ph type="body" sz="quarter" idx="43" hasCustomPrompt="1"/>
          </p:nvPr>
        </p:nvSpPr>
        <p:spPr>
          <a:xfrm>
            <a:off x="6672164" y="3293046"/>
            <a:ext cx="4130324" cy="886122"/>
          </a:xfrm>
          <a:prstGeom prst="rect">
            <a:avLst/>
          </a:prstGeom>
        </p:spPr>
        <p:txBody>
          <a:bodyPr lIns="0" anchor="t" anchorCtr="0">
            <a:noAutofit/>
          </a:bodyPr>
          <a:lstStyle>
            <a:lvl1pPr marL="0" indent="0">
              <a:lnSpc>
                <a:spcPct val="90000"/>
              </a:lnSpc>
              <a:spcAft>
                <a:spcPts val="533"/>
              </a:spcAft>
              <a:buClr>
                <a:schemeClr val="accent4"/>
              </a:buClr>
              <a:buFont typeface="Arial" panose="020B0604020202020204" pitchFamily="34" charset="0"/>
              <a:buNone/>
              <a:tabLst/>
              <a:defRPr sz="6398" b="1">
                <a:solidFill>
                  <a:schemeClr val="accent4"/>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a:t>
            </a:r>
          </a:p>
        </p:txBody>
      </p:sp>
      <p:sp>
        <p:nvSpPr>
          <p:cNvPr id="14" name="Text Placeholder 11">
            <a:extLst>
              <a:ext uri="{FF2B5EF4-FFF2-40B4-BE49-F238E27FC236}">
                <a16:creationId xmlns:a16="http://schemas.microsoft.com/office/drawing/2014/main" id="{F10B0351-C899-3FBE-2760-CE2C2967EE82}"/>
              </a:ext>
            </a:extLst>
          </p:cNvPr>
          <p:cNvSpPr>
            <a:spLocks noGrp="1"/>
          </p:cNvSpPr>
          <p:nvPr>
            <p:ph type="body" sz="quarter" idx="44" hasCustomPrompt="1"/>
          </p:nvPr>
        </p:nvSpPr>
        <p:spPr>
          <a:xfrm>
            <a:off x="6672163" y="4227564"/>
            <a:ext cx="4130323" cy="466125"/>
          </a:xfrm>
          <a:prstGeom prst="rect">
            <a:avLst/>
          </a:prstGeom>
        </p:spPr>
        <p:txBody>
          <a:bodyPr lIns="0" tIns="72000" anchor="t" anchorCtr="0">
            <a:noAutofit/>
          </a:bodyPr>
          <a:lstStyle>
            <a:lvl1pPr marL="0" indent="0">
              <a:lnSpc>
                <a:spcPct val="100000"/>
              </a:lnSpc>
              <a:spcAft>
                <a:spcPts val="533"/>
              </a:spcAft>
              <a:buClr>
                <a:schemeClr val="accent4"/>
              </a:buClr>
              <a:buFont typeface="Arial" panose="020B0604020202020204" pitchFamily="34" charset="0"/>
              <a:buNone/>
              <a:tabLst/>
              <a:defRPr sz="2399" b="0">
                <a:solidFill>
                  <a:schemeClr val="tx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15" name="Text Placeholder 11">
            <a:extLst>
              <a:ext uri="{FF2B5EF4-FFF2-40B4-BE49-F238E27FC236}">
                <a16:creationId xmlns:a16="http://schemas.microsoft.com/office/drawing/2014/main" id="{F19D65BB-F1CB-53F7-8C22-0319868429A8}"/>
              </a:ext>
            </a:extLst>
          </p:cNvPr>
          <p:cNvSpPr>
            <a:spLocks noGrp="1"/>
          </p:cNvSpPr>
          <p:nvPr>
            <p:ph type="body" sz="quarter" idx="45" hasCustomPrompt="1"/>
          </p:nvPr>
        </p:nvSpPr>
        <p:spPr>
          <a:xfrm>
            <a:off x="6672164" y="4704316"/>
            <a:ext cx="4130324" cy="886122"/>
          </a:xfrm>
          <a:prstGeom prst="rect">
            <a:avLst/>
          </a:prstGeom>
        </p:spPr>
        <p:txBody>
          <a:bodyPr lIns="0" anchor="t" anchorCtr="0">
            <a:noAutofit/>
          </a:bodyPr>
          <a:lstStyle>
            <a:lvl1pPr marL="0" indent="0">
              <a:lnSpc>
                <a:spcPct val="90000"/>
              </a:lnSpc>
              <a:spcAft>
                <a:spcPts val="533"/>
              </a:spcAft>
              <a:buClr>
                <a:schemeClr val="accent4"/>
              </a:buClr>
              <a:buFont typeface="Arial" panose="020B0604020202020204" pitchFamily="34" charset="0"/>
              <a:buNone/>
              <a:tabLst/>
              <a:defRPr sz="6398" b="1">
                <a:solidFill>
                  <a:schemeClr val="accent4"/>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a:t>
            </a:r>
          </a:p>
        </p:txBody>
      </p:sp>
      <p:cxnSp>
        <p:nvCxnSpPr>
          <p:cNvPr id="16" name="Straight Connector 15">
            <a:extLst>
              <a:ext uri="{FF2B5EF4-FFF2-40B4-BE49-F238E27FC236}">
                <a16:creationId xmlns:a16="http://schemas.microsoft.com/office/drawing/2014/main" id="{B6980C92-2AD9-13CA-A363-CD6C0E1AAED6}"/>
              </a:ext>
            </a:extLst>
          </p:cNvPr>
          <p:cNvCxnSpPr>
            <a:cxnSpLocks/>
          </p:cNvCxnSpPr>
          <p:nvPr userDrawn="1"/>
        </p:nvCxnSpPr>
        <p:spPr>
          <a:xfrm>
            <a:off x="6666985" y="1370739"/>
            <a:ext cx="4156893"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6692332-7478-4B64-2E6C-2F292AA0196B}"/>
              </a:ext>
            </a:extLst>
          </p:cNvPr>
          <p:cNvCxnSpPr>
            <a:cxnSpLocks/>
          </p:cNvCxnSpPr>
          <p:nvPr userDrawn="1"/>
        </p:nvCxnSpPr>
        <p:spPr>
          <a:xfrm>
            <a:off x="6666985" y="2800992"/>
            <a:ext cx="4156893"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3FBE3A4-7B7D-E065-83D8-719A5596D49A}"/>
              </a:ext>
            </a:extLst>
          </p:cNvPr>
          <p:cNvCxnSpPr>
            <a:cxnSpLocks/>
          </p:cNvCxnSpPr>
          <p:nvPr userDrawn="1"/>
        </p:nvCxnSpPr>
        <p:spPr>
          <a:xfrm>
            <a:off x="6666985" y="4231244"/>
            <a:ext cx="4156893"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AE682305-65DD-20DB-BF13-737699124DBA}"/>
              </a:ext>
            </a:extLst>
          </p:cNvPr>
          <p:cNvSpPr txBox="1"/>
          <p:nvPr userDrawn="1"/>
        </p:nvSpPr>
        <p:spPr>
          <a:xfrm>
            <a:off x="622422" y="6425225"/>
            <a:ext cx="2621598" cy="184666"/>
          </a:xfrm>
          <a:prstGeom prst="rect">
            <a:avLst/>
          </a:prstGeom>
          <a:noFill/>
        </p:spPr>
        <p:txBody>
          <a:bodyPr wrap="square" lIns="0" tIns="0" rIns="0" bIns="0" rtlCol="0" anchor="ctr">
            <a:noAutofit/>
          </a:bodyPr>
          <a:lstStyle/>
          <a:p>
            <a:r>
              <a:rPr lang="en-IE" sz="900">
                <a:solidFill>
                  <a:schemeClr val="bg1"/>
                </a:solidFill>
                <a:latin typeface="Arial" panose="020B0604020202020204" pitchFamily="34" charset="0"/>
                <a:cs typeface="Arial" panose="020B0604020202020204" pitchFamily="34" charset="0"/>
              </a:rPr>
              <a:t>Paper  |  Packaging  |  Solutions</a:t>
            </a:r>
          </a:p>
        </p:txBody>
      </p:sp>
      <p:sp>
        <p:nvSpPr>
          <p:cNvPr id="10" name="Text Placeholder 3">
            <a:extLst>
              <a:ext uri="{FF2B5EF4-FFF2-40B4-BE49-F238E27FC236}">
                <a16:creationId xmlns:a16="http://schemas.microsoft.com/office/drawing/2014/main" id="{3A065010-944C-22B9-7155-EA8456759FB1}"/>
              </a:ext>
            </a:extLst>
          </p:cNvPr>
          <p:cNvSpPr txBox="1">
            <a:spLocks/>
          </p:cNvSpPr>
          <p:nvPr userDrawn="1"/>
        </p:nvSpPr>
        <p:spPr>
          <a:xfrm>
            <a:off x="2114" y="6403258"/>
            <a:ext cx="457200" cy="228600"/>
          </a:xfrm>
          <a:prstGeom prst="rect">
            <a:avLst/>
          </a:prstGeom>
        </p:spPr>
        <p:txBody>
          <a:bodyPr rIns="0" anchor="ctr"/>
          <a:lstStyle>
            <a:lvl1pPr marL="0" indent="0" algn="r" defTabSz="914103" rtl="0" eaLnBrk="1" latinLnBrk="0" hangingPunct="1">
              <a:lnSpc>
                <a:spcPct val="100000"/>
              </a:lnSpc>
              <a:spcBef>
                <a:spcPts val="800"/>
              </a:spcBef>
              <a:spcAft>
                <a:spcPts val="0"/>
              </a:spcAft>
              <a:buFont typeface="Arial" panose="020B0604020202020204" pitchFamily="34" charset="0"/>
              <a:buNone/>
              <a:tabLst/>
              <a:defRPr sz="900" kern="1200">
                <a:solidFill>
                  <a:schemeClr val="tx1"/>
                </a:solidFill>
                <a:latin typeface="Arial" panose="020B0604020202020204" pitchFamily="34" charset="0"/>
                <a:ea typeface="+mn-ea"/>
                <a:cs typeface="Arial" panose="020B0604020202020204" pitchFamily="34" charset="0"/>
              </a:defRPr>
            </a:lvl1pPr>
            <a:lvl2pPr marL="717317" indent="-243338" algn="l" defTabSz="914103" rtl="0" eaLnBrk="1" latinLnBrk="0" hangingPunct="1">
              <a:lnSpc>
                <a:spcPct val="100000"/>
              </a:lnSpc>
              <a:spcBef>
                <a:spcPts val="400"/>
              </a:spcBef>
              <a:spcAft>
                <a:spcPts val="400"/>
              </a:spcAft>
              <a:buFont typeface="System Font Regular"/>
              <a:buChar char="–"/>
              <a:tabLst/>
              <a:defRPr sz="1599" kern="1200">
                <a:solidFill>
                  <a:schemeClr val="tx1"/>
                </a:solidFill>
                <a:latin typeface="Arial" panose="020B0604020202020204" pitchFamily="34" charset="0"/>
                <a:ea typeface="+mn-ea"/>
                <a:cs typeface="Arial" panose="020B0604020202020204" pitchFamily="34" charset="0"/>
              </a:defRPr>
            </a:lvl2pPr>
            <a:lvl3pPr marL="914103" indent="0" algn="l" defTabSz="914103" rtl="0" eaLnBrk="1" latinLnBrk="0" hangingPunct="1">
              <a:lnSpc>
                <a:spcPct val="90000"/>
              </a:lnSpc>
              <a:spcBef>
                <a:spcPts val="500"/>
              </a:spcBef>
              <a:buFont typeface="Arial" panose="020B0604020202020204" pitchFamily="34" charset="0"/>
              <a:buNone/>
              <a:defRPr sz="1999" kern="1200">
                <a:solidFill>
                  <a:schemeClr val="tx1"/>
                </a:solidFill>
                <a:latin typeface="+mn-lt"/>
                <a:ea typeface="+mn-ea"/>
                <a:cs typeface="+mn-cs"/>
              </a:defRPr>
            </a:lvl3pPr>
            <a:lvl4pPr marL="1371154"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4pPr>
            <a:lvl5pPr marL="1828206"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5pPr>
            <a:lvl6pPr marL="2513783"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834"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886"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4937"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fld id="{84269178-A424-48E9-A08C-B4F7DE2E393E}" type="slidenum">
              <a:rPr lang="en-US" sz="900" smtClean="0">
                <a:solidFill>
                  <a:schemeClr val="bg1"/>
                </a:solidFill>
                <a:latin typeface="Arial" panose="020B0604020202020204" pitchFamily="34" charset="0"/>
                <a:cs typeface="Arial" panose="020B0604020202020204" pitchFamily="34" charset="0"/>
              </a:rPr>
              <a:pPr/>
              <a:t>‹#›</a:t>
            </a:fld>
            <a:endParaRPr lang="en-US" sz="9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199556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 Stats - Image">
    <p:bg>
      <p:bgPr>
        <a:solidFill>
          <a:schemeClr val="bg1"/>
        </a:solidFill>
        <a:effectLst/>
      </p:bgPr>
    </p:bg>
    <p:spTree>
      <p:nvGrpSpPr>
        <p:cNvPr id="1" name=""/>
        <p:cNvGrpSpPr/>
        <p:nvPr/>
      </p:nvGrpSpPr>
      <p:grpSpPr>
        <a:xfrm>
          <a:off x="0" y="0"/>
          <a:ext cx="0" cy="0"/>
          <a:chOff x="0" y="0"/>
          <a:chExt cx="0" cy="0"/>
        </a:xfrm>
      </p:grpSpPr>
      <p:sp>
        <p:nvSpPr>
          <p:cNvPr id="50" name="Text Placeholder 11">
            <a:extLst>
              <a:ext uri="{FF2B5EF4-FFF2-40B4-BE49-F238E27FC236}">
                <a16:creationId xmlns:a16="http://schemas.microsoft.com/office/drawing/2014/main" id="{EAEF7257-3748-4B4A-3DE5-A2EA1A1DCC1F}"/>
              </a:ext>
            </a:extLst>
          </p:cNvPr>
          <p:cNvSpPr>
            <a:spLocks noGrp="1"/>
          </p:cNvSpPr>
          <p:nvPr>
            <p:ph type="body" sz="quarter" idx="35" hasCustomPrompt="1"/>
          </p:nvPr>
        </p:nvSpPr>
        <p:spPr>
          <a:xfrm>
            <a:off x="4888463" y="1776525"/>
            <a:ext cx="2927863" cy="466125"/>
          </a:xfrm>
          <a:prstGeom prst="rect">
            <a:avLst/>
          </a:prstGeom>
        </p:spPr>
        <p:txBody>
          <a:bodyPr lIns="0" tIns="72000" anchor="t" anchorCtr="0">
            <a:noAutofit/>
          </a:bodyPr>
          <a:lstStyle>
            <a:lvl1pPr marL="0" indent="0">
              <a:lnSpc>
                <a:spcPct val="100000"/>
              </a:lnSpc>
              <a:spcAft>
                <a:spcPts val="533"/>
              </a:spcAft>
              <a:buClr>
                <a:schemeClr val="accent4"/>
              </a:buClr>
              <a:buFont typeface="Arial" panose="020B0604020202020204" pitchFamily="34" charset="0"/>
              <a:buNone/>
              <a:tabLst/>
              <a:defRPr sz="2399" b="0">
                <a:solidFill>
                  <a:schemeClr val="tx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51" name="Text Placeholder 11">
            <a:extLst>
              <a:ext uri="{FF2B5EF4-FFF2-40B4-BE49-F238E27FC236}">
                <a16:creationId xmlns:a16="http://schemas.microsoft.com/office/drawing/2014/main" id="{5E55FF2B-9328-D1AD-7979-307E0A2561CB}"/>
              </a:ext>
            </a:extLst>
          </p:cNvPr>
          <p:cNvSpPr>
            <a:spLocks noGrp="1"/>
          </p:cNvSpPr>
          <p:nvPr>
            <p:ph type="body" sz="quarter" idx="34" hasCustomPrompt="1"/>
          </p:nvPr>
        </p:nvSpPr>
        <p:spPr>
          <a:xfrm>
            <a:off x="4888465" y="2253278"/>
            <a:ext cx="2927863" cy="886122"/>
          </a:xfrm>
          <a:prstGeom prst="rect">
            <a:avLst/>
          </a:prstGeom>
        </p:spPr>
        <p:txBody>
          <a:bodyPr lIns="0" anchor="t" anchorCtr="0">
            <a:noAutofit/>
          </a:bodyPr>
          <a:lstStyle>
            <a:lvl1pPr marL="0" indent="0">
              <a:lnSpc>
                <a:spcPct val="90000"/>
              </a:lnSpc>
              <a:spcAft>
                <a:spcPts val="533"/>
              </a:spcAft>
              <a:buClr>
                <a:schemeClr val="accent4"/>
              </a:buClr>
              <a:buFont typeface="Arial" panose="020B0604020202020204" pitchFamily="34" charset="0"/>
              <a:buNone/>
              <a:tabLst/>
              <a:defRPr sz="7997" b="1">
                <a:solidFill>
                  <a:schemeClr val="accent4"/>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a:t>
            </a:r>
          </a:p>
        </p:txBody>
      </p:sp>
      <p:sp>
        <p:nvSpPr>
          <p:cNvPr id="19" name="Picture Placeholder 18">
            <a:extLst>
              <a:ext uri="{FF2B5EF4-FFF2-40B4-BE49-F238E27FC236}">
                <a16:creationId xmlns:a16="http://schemas.microsoft.com/office/drawing/2014/main" id="{40E0F225-673B-F041-C9D9-7548BBB03AAD}"/>
              </a:ext>
            </a:extLst>
          </p:cNvPr>
          <p:cNvSpPr>
            <a:spLocks noGrp="1"/>
          </p:cNvSpPr>
          <p:nvPr>
            <p:ph type="pic" sz="quarter" idx="41" hasCustomPrompt="1"/>
          </p:nvPr>
        </p:nvSpPr>
        <p:spPr>
          <a:xfrm>
            <a:off x="-2" y="0"/>
            <a:ext cx="4040643" cy="6861881"/>
          </a:xfrm>
          <a:custGeom>
            <a:avLst/>
            <a:gdLst>
              <a:gd name="connsiteX0" fmla="*/ 0 w 3030482"/>
              <a:gd name="connsiteY0" fmla="*/ 0 h 5145088"/>
              <a:gd name="connsiteX1" fmla="*/ 1815888 w 3030482"/>
              <a:gd name="connsiteY1" fmla="*/ 0 h 5145088"/>
              <a:gd name="connsiteX2" fmla="*/ 1818036 w 3030482"/>
              <a:gd name="connsiteY2" fmla="*/ 1607 h 5145088"/>
              <a:gd name="connsiteX3" fmla="*/ 3030482 w 3030482"/>
              <a:gd name="connsiteY3" fmla="*/ 2572544 h 5145088"/>
              <a:gd name="connsiteX4" fmla="*/ 1818036 w 3030482"/>
              <a:gd name="connsiteY4" fmla="*/ 5143482 h 5145088"/>
              <a:gd name="connsiteX5" fmla="*/ 1815888 w 3030482"/>
              <a:gd name="connsiteY5" fmla="*/ 5145088 h 5145088"/>
              <a:gd name="connsiteX6" fmla="*/ 0 w 3030482"/>
              <a:gd name="connsiteY6" fmla="*/ 5145088 h 5145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30482" h="5145088">
                <a:moveTo>
                  <a:pt x="0" y="0"/>
                </a:moveTo>
                <a:lnTo>
                  <a:pt x="1815888" y="0"/>
                </a:lnTo>
                <a:lnTo>
                  <a:pt x="1818036" y="1607"/>
                </a:lnTo>
                <a:cubicBezTo>
                  <a:pt x="2558508" y="612698"/>
                  <a:pt x="3030482" y="1537503"/>
                  <a:pt x="3030482" y="2572544"/>
                </a:cubicBezTo>
                <a:cubicBezTo>
                  <a:pt x="3030482" y="3607585"/>
                  <a:pt x="2558508" y="4532390"/>
                  <a:pt x="1818036" y="5143482"/>
                </a:cubicBezTo>
                <a:lnTo>
                  <a:pt x="1815888" y="5145088"/>
                </a:lnTo>
                <a:lnTo>
                  <a:pt x="0" y="5145088"/>
                </a:lnTo>
                <a:close/>
              </a:path>
            </a:pathLst>
          </a:custGeom>
          <a:solidFill>
            <a:schemeClr val="bg1">
              <a:lumMod val="95000"/>
            </a:schemeClr>
          </a:solidFill>
          <a:ln>
            <a:noFill/>
          </a:ln>
        </p:spPr>
        <p:txBody>
          <a:bodyPr wrap="square" tIns="0" rIns="0" bIns="540000" anchor="ctr" anchorCtr="0">
            <a:noAutofit/>
          </a:bodyPr>
          <a:lstStyle>
            <a:lvl1pPr marL="0" indent="0" algn="ctr">
              <a:buNone/>
              <a:defRPr sz="1866">
                <a:latin typeface="Arial" panose="020B0604020202020204" pitchFamily="34" charset="0"/>
                <a:cs typeface="Arial" panose="020B0604020202020204" pitchFamily="34" charset="0"/>
              </a:defRPr>
            </a:lvl1pPr>
          </a:lstStyle>
          <a:p>
            <a:r>
              <a:rPr lang="en-GB"/>
              <a:t>Insert an image into this box</a:t>
            </a:r>
          </a:p>
        </p:txBody>
      </p:sp>
      <p:cxnSp>
        <p:nvCxnSpPr>
          <p:cNvPr id="42" name="Straight Connector 41">
            <a:extLst>
              <a:ext uri="{FF2B5EF4-FFF2-40B4-BE49-F238E27FC236}">
                <a16:creationId xmlns:a16="http://schemas.microsoft.com/office/drawing/2014/main" id="{BB10997B-36D9-B14F-5AD2-DA77F2F79181}"/>
              </a:ext>
            </a:extLst>
          </p:cNvPr>
          <p:cNvCxnSpPr>
            <a:cxnSpLocks/>
          </p:cNvCxnSpPr>
          <p:nvPr/>
        </p:nvCxnSpPr>
        <p:spPr>
          <a:xfrm>
            <a:off x="4871811" y="1783027"/>
            <a:ext cx="2965904"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4E1287D-B549-38A7-BD64-3AB1E7C27C8F}"/>
              </a:ext>
            </a:extLst>
          </p:cNvPr>
          <p:cNvCxnSpPr>
            <a:cxnSpLocks/>
          </p:cNvCxnSpPr>
          <p:nvPr/>
        </p:nvCxnSpPr>
        <p:spPr>
          <a:xfrm>
            <a:off x="4871811" y="3717807"/>
            <a:ext cx="2965904"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C69CDD6-FA8D-62A4-FD3B-D9E99956989E}"/>
              </a:ext>
            </a:extLst>
          </p:cNvPr>
          <p:cNvCxnSpPr>
            <a:cxnSpLocks/>
          </p:cNvCxnSpPr>
          <p:nvPr/>
        </p:nvCxnSpPr>
        <p:spPr>
          <a:xfrm>
            <a:off x="8429885" y="1783027"/>
            <a:ext cx="2965904"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25C6683F-FE83-4B7B-23E6-598A447C0060}"/>
              </a:ext>
            </a:extLst>
          </p:cNvPr>
          <p:cNvCxnSpPr>
            <a:cxnSpLocks/>
          </p:cNvCxnSpPr>
          <p:nvPr/>
        </p:nvCxnSpPr>
        <p:spPr>
          <a:xfrm>
            <a:off x="8429885" y="3717807"/>
            <a:ext cx="2965904"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52" name="Text Placeholder 11">
            <a:extLst>
              <a:ext uri="{FF2B5EF4-FFF2-40B4-BE49-F238E27FC236}">
                <a16:creationId xmlns:a16="http://schemas.microsoft.com/office/drawing/2014/main" id="{9E5CDA81-A55C-B689-3364-75815E2E7D1B}"/>
              </a:ext>
            </a:extLst>
          </p:cNvPr>
          <p:cNvSpPr>
            <a:spLocks noGrp="1"/>
          </p:cNvSpPr>
          <p:nvPr>
            <p:ph type="body" sz="quarter" idx="42" hasCustomPrompt="1"/>
          </p:nvPr>
        </p:nvSpPr>
        <p:spPr>
          <a:xfrm>
            <a:off x="8429886" y="1776525"/>
            <a:ext cx="2927863" cy="466125"/>
          </a:xfrm>
          <a:prstGeom prst="rect">
            <a:avLst/>
          </a:prstGeom>
        </p:spPr>
        <p:txBody>
          <a:bodyPr lIns="0" tIns="72000" anchor="t" anchorCtr="0">
            <a:noAutofit/>
          </a:bodyPr>
          <a:lstStyle>
            <a:lvl1pPr marL="0" indent="0">
              <a:lnSpc>
                <a:spcPct val="100000"/>
              </a:lnSpc>
              <a:spcAft>
                <a:spcPts val="533"/>
              </a:spcAft>
              <a:buClr>
                <a:schemeClr val="accent4"/>
              </a:buClr>
              <a:buFont typeface="Arial" panose="020B0604020202020204" pitchFamily="34" charset="0"/>
              <a:buNone/>
              <a:tabLst/>
              <a:defRPr sz="2399" b="0">
                <a:solidFill>
                  <a:schemeClr val="tx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53" name="Text Placeholder 11">
            <a:extLst>
              <a:ext uri="{FF2B5EF4-FFF2-40B4-BE49-F238E27FC236}">
                <a16:creationId xmlns:a16="http://schemas.microsoft.com/office/drawing/2014/main" id="{E648EF03-D0F1-EB87-AFB4-38EE0A852A81}"/>
              </a:ext>
            </a:extLst>
          </p:cNvPr>
          <p:cNvSpPr>
            <a:spLocks noGrp="1"/>
          </p:cNvSpPr>
          <p:nvPr>
            <p:ph type="body" sz="quarter" idx="43" hasCustomPrompt="1"/>
          </p:nvPr>
        </p:nvSpPr>
        <p:spPr>
          <a:xfrm>
            <a:off x="8429886" y="2253278"/>
            <a:ext cx="2927863" cy="886122"/>
          </a:xfrm>
          <a:prstGeom prst="rect">
            <a:avLst/>
          </a:prstGeom>
        </p:spPr>
        <p:txBody>
          <a:bodyPr lIns="0" anchor="t" anchorCtr="0">
            <a:noAutofit/>
          </a:bodyPr>
          <a:lstStyle>
            <a:lvl1pPr marL="0" indent="0">
              <a:lnSpc>
                <a:spcPct val="90000"/>
              </a:lnSpc>
              <a:spcAft>
                <a:spcPts val="533"/>
              </a:spcAft>
              <a:buClr>
                <a:schemeClr val="accent4"/>
              </a:buClr>
              <a:buFont typeface="Arial" panose="020B0604020202020204" pitchFamily="34" charset="0"/>
              <a:buNone/>
              <a:tabLst/>
              <a:defRPr sz="7997" b="1">
                <a:solidFill>
                  <a:schemeClr val="accent4"/>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a:t>
            </a:r>
          </a:p>
        </p:txBody>
      </p:sp>
      <p:sp>
        <p:nvSpPr>
          <p:cNvPr id="54" name="Text Placeholder 11">
            <a:extLst>
              <a:ext uri="{FF2B5EF4-FFF2-40B4-BE49-F238E27FC236}">
                <a16:creationId xmlns:a16="http://schemas.microsoft.com/office/drawing/2014/main" id="{DE2ACCB6-1116-0AA3-867B-BA58815EA786}"/>
              </a:ext>
            </a:extLst>
          </p:cNvPr>
          <p:cNvSpPr>
            <a:spLocks noGrp="1"/>
          </p:cNvSpPr>
          <p:nvPr>
            <p:ph type="body" sz="quarter" idx="44" hasCustomPrompt="1"/>
          </p:nvPr>
        </p:nvSpPr>
        <p:spPr>
          <a:xfrm>
            <a:off x="4888463" y="3722367"/>
            <a:ext cx="2927863" cy="466125"/>
          </a:xfrm>
          <a:prstGeom prst="rect">
            <a:avLst/>
          </a:prstGeom>
        </p:spPr>
        <p:txBody>
          <a:bodyPr lIns="0" tIns="72000" anchor="t" anchorCtr="0">
            <a:noAutofit/>
          </a:bodyPr>
          <a:lstStyle>
            <a:lvl1pPr marL="0" indent="0">
              <a:lnSpc>
                <a:spcPct val="100000"/>
              </a:lnSpc>
              <a:spcAft>
                <a:spcPts val="533"/>
              </a:spcAft>
              <a:buClr>
                <a:schemeClr val="accent4"/>
              </a:buClr>
              <a:buFont typeface="Arial" panose="020B0604020202020204" pitchFamily="34" charset="0"/>
              <a:buNone/>
              <a:tabLst/>
              <a:defRPr sz="2399" b="0">
                <a:solidFill>
                  <a:schemeClr val="tx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56" name="Text Placeholder 11">
            <a:extLst>
              <a:ext uri="{FF2B5EF4-FFF2-40B4-BE49-F238E27FC236}">
                <a16:creationId xmlns:a16="http://schemas.microsoft.com/office/drawing/2014/main" id="{19AB908A-BE2A-1892-1227-B4C170726BF7}"/>
              </a:ext>
            </a:extLst>
          </p:cNvPr>
          <p:cNvSpPr>
            <a:spLocks noGrp="1"/>
          </p:cNvSpPr>
          <p:nvPr>
            <p:ph type="body" sz="quarter" idx="45" hasCustomPrompt="1"/>
          </p:nvPr>
        </p:nvSpPr>
        <p:spPr>
          <a:xfrm>
            <a:off x="4888465" y="4199119"/>
            <a:ext cx="2927863" cy="886122"/>
          </a:xfrm>
          <a:prstGeom prst="rect">
            <a:avLst/>
          </a:prstGeom>
        </p:spPr>
        <p:txBody>
          <a:bodyPr lIns="0" anchor="t" anchorCtr="0">
            <a:noAutofit/>
          </a:bodyPr>
          <a:lstStyle>
            <a:lvl1pPr marL="0" indent="0">
              <a:lnSpc>
                <a:spcPct val="90000"/>
              </a:lnSpc>
              <a:spcAft>
                <a:spcPts val="533"/>
              </a:spcAft>
              <a:buClr>
                <a:schemeClr val="accent4"/>
              </a:buClr>
              <a:buFont typeface="Arial" panose="020B0604020202020204" pitchFamily="34" charset="0"/>
              <a:buNone/>
              <a:tabLst/>
              <a:defRPr sz="7997" b="1">
                <a:solidFill>
                  <a:schemeClr val="accent4"/>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a:t>
            </a:r>
          </a:p>
        </p:txBody>
      </p:sp>
      <p:sp>
        <p:nvSpPr>
          <p:cNvPr id="57" name="Text Placeholder 11">
            <a:extLst>
              <a:ext uri="{FF2B5EF4-FFF2-40B4-BE49-F238E27FC236}">
                <a16:creationId xmlns:a16="http://schemas.microsoft.com/office/drawing/2014/main" id="{CA4B9881-E7A7-9CD4-1D06-49352E2E2D88}"/>
              </a:ext>
            </a:extLst>
          </p:cNvPr>
          <p:cNvSpPr>
            <a:spLocks noGrp="1"/>
          </p:cNvSpPr>
          <p:nvPr>
            <p:ph type="body" sz="quarter" idx="46" hasCustomPrompt="1"/>
          </p:nvPr>
        </p:nvSpPr>
        <p:spPr>
          <a:xfrm>
            <a:off x="8429886" y="3722367"/>
            <a:ext cx="2927863" cy="466125"/>
          </a:xfrm>
          <a:prstGeom prst="rect">
            <a:avLst/>
          </a:prstGeom>
        </p:spPr>
        <p:txBody>
          <a:bodyPr lIns="0" tIns="72000" anchor="t" anchorCtr="0">
            <a:noAutofit/>
          </a:bodyPr>
          <a:lstStyle>
            <a:lvl1pPr marL="0" indent="0">
              <a:lnSpc>
                <a:spcPct val="100000"/>
              </a:lnSpc>
              <a:spcAft>
                <a:spcPts val="533"/>
              </a:spcAft>
              <a:buClr>
                <a:schemeClr val="accent4"/>
              </a:buClr>
              <a:buFont typeface="Arial" panose="020B0604020202020204" pitchFamily="34" charset="0"/>
              <a:buNone/>
              <a:tabLst/>
              <a:defRPr sz="2399" b="0">
                <a:solidFill>
                  <a:schemeClr val="tx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58" name="Text Placeholder 11">
            <a:extLst>
              <a:ext uri="{FF2B5EF4-FFF2-40B4-BE49-F238E27FC236}">
                <a16:creationId xmlns:a16="http://schemas.microsoft.com/office/drawing/2014/main" id="{8187189E-7673-1172-C315-EC6AF663C06B}"/>
              </a:ext>
            </a:extLst>
          </p:cNvPr>
          <p:cNvSpPr>
            <a:spLocks noGrp="1"/>
          </p:cNvSpPr>
          <p:nvPr>
            <p:ph type="body" sz="quarter" idx="47" hasCustomPrompt="1"/>
          </p:nvPr>
        </p:nvSpPr>
        <p:spPr>
          <a:xfrm>
            <a:off x="8429886" y="4199119"/>
            <a:ext cx="2927863" cy="886122"/>
          </a:xfrm>
          <a:prstGeom prst="rect">
            <a:avLst/>
          </a:prstGeom>
        </p:spPr>
        <p:txBody>
          <a:bodyPr lIns="0" anchor="t" anchorCtr="0">
            <a:noAutofit/>
          </a:bodyPr>
          <a:lstStyle>
            <a:lvl1pPr marL="0" indent="0">
              <a:lnSpc>
                <a:spcPct val="90000"/>
              </a:lnSpc>
              <a:spcAft>
                <a:spcPts val="533"/>
              </a:spcAft>
              <a:buClr>
                <a:schemeClr val="accent4"/>
              </a:buClr>
              <a:buFont typeface="Arial" panose="020B0604020202020204" pitchFamily="34" charset="0"/>
              <a:buNone/>
              <a:tabLst/>
              <a:defRPr sz="7997" b="1">
                <a:solidFill>
                  <a:schemeClr val="accent4"/>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a:t>
            </a:r>
          </a:p>
        </p:txBody>
      </p:sp>
      <p:cxnSp>
        <p:nvCxnSpPr>
          <p:cNvPr id="3" name="Straight Connector 2">
            <a:extLst>
              <a:ext uri="{FF2B5EF4-FFF2-40B4-BE49-F238E27FC236}">
                <a16:creationId xmlns:a16="http://schemas.microsoft.com/office/drawing/2014/main" id="{9892815A-6E1C-3718-989D-010E7E3754AC}"/>
              </a:ext>
            </a:extLst>
          </p:cNvPr>
          <p:cNvCxnSpPr>
            <a:cxnSpLocks/>
          </p:cNvCxnSpPr>
          <p:nvPr/>
        </p:nvCxnSpPr>
        <p:spPr>
          <a:xfrm>
            <a:off x="4871811" y="1783027"/>
            <a:ext cx="2965904"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E929CCD-1566-912D-87D5-693E19828780}"/>
              </a:ext>
            </a:extLst>
          </p:cNvPr>
          <p:cNvCxnSpPr>
            <a:cxnSpLocks/>
          </p:cNvCxnSpPr>
          <p:nvPr/>
        </p:nvCxnSpPr>
        <p:spPr>
          <a:xfrm>
            <a:off x="4871811" y="3717807"/>
            <a:ext cx="2965904"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DC782E9-0F04-2446-7C7B-260279A85B12}"/>
              </a:ext>
            </a:extLst>
          </p:cNvPr>
          <p:cNvCxnSpPr>
            <a:cxnSpLocks/>
          </p:cNvCxnSpPr>
          <p:nvPr/>
        </p:nvCxnSpPr>
        <p:spPr>
          <a:xfrm>
            <a:off x="8429885" y="1783027"/>
            <a:ext cx="2965904"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2FA1FAC-F5FD-C534-F2B2-DF80EAD7359B}"/>
              </a:ext>
            </a:extLst>
          </p:cNvPr>
          <p:cNvCxnSpPr>
            <a:cxnSpLocks/>
          </p:cNvCxnSpPr>
          <p:nvPr/>
        </p:nvCxnSpPr>
        <p:spPr>
          <a:xfrm>
            <a:off x="8429885" y="3717807"/>
            <a:ext cx="2965904"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8EB4FD38-6DB6-AED4-7DCC-2BEDC4195D10}"/>
              </a:ext>
            </a:extLst>
          </p:cNvPr>
          <p:cNvSpPr txBox="1"/>
          <p:nvPr userDrawn="1"/>
        </p:nvSpPr>
        <p:spPr>
          <a:xfrm>
            <a:off x="622422" y="6425225"/>
            <a:ext cx="2621598" cy="184666"/>
          </a:xfrm>
          <a:prstGeom prst="rect">
            <a:avLst/>
          </a:prstGeom>
          <a:noFill/>
        </p:spPr>
        <p:txBody>
          <a:bodyPr wrap="square" lIns="0" tIns="0" rIns="0" bIns="0" rtlCol="0" anchor="ctr">
            <a:noAutofit/>
          </a:bodyPr>
          <a:lstStyle/>
          <a:p>
            <a:r>
              <a:rPr lang="en-IE" sz="900">
                <a:solidFill>
                  <a:schemeClr val="bg1"/>
                </a:solidFill>
                <a:latin typeface="Arial" panose="020B0604020202020204" pitchFamily="34" charset="0"/>
                <a:cs typeface="Arial" panose="020B0604020202020204" pitchFamily="34" charset="0"/>
              </a:rPr>
              <a:t>Paper  |  Packaging  |  Solutions</a:t>
            </a:r>
          </a:p>
        </p:txBody>
      </p:sp>
      <p:sp>
        <p:nvSpPr>
          <p:cNvPr id="5" name="Text Placeholder 3">
            <a:extLst>
              <a:ext uri="{FF2B5EF4-FFF2-40B4-BE49-F238E27FC236}">
                <a16:creationId xmlns:a16="http://schemas.microsoft.com/office/drawing/2014/main" id="{4A66725B-BDC6-9624-5916-4D4623CCB289}"/>
              </a:ext>
            </a:extLst>
          </p:cNvPr>
          <p:cNvSpPr txBox="1">
            <a:spLocks/>
          </p:cNvSpPr>
          <p:nvPr userDrawn="1"/>
        </p:nvSpPr>
        <p:spPr>
          <a:xfrm>
            <a:off x="2114" y="6403258"/>
            <a:ext cx="457200" cy="228600"/>
          </a:xfrm>
          <a:prstGeom prst="rect">
            <a:avLst/>
          </a:prstGeom>
        </p:spPr>
        <p:txBody>
          <a:bodyPr rIns="0" anchor="ctr"/>
          <a:lstStyle>
            <a:lvl1pPr marL="0" indent="0" algn="r" defTabSz="914103" rtl="0" eaLnBrk="1" latinLnBrk="0" hangingPunct="1">
              <a:lnSpc>
                <a:spcPct val="100000"/>
              </a:lnSpc>
              <a:spcBef>
                <a:spcPts val="800"/>
              </a:spcBef>
              <a:spcAft>
                <a:spcPts val="0"/>
              </a:spcAft>
              <a:buFont typeface="Arial" panose="020B0604020202020204" pitchFamily="34" charset="0"/>
              <a:buNone/>
              <a:tabLst/>
              <a:defRPr sz="900" kern="1200">
                <a:solidFill>
                  <a:schemeClr val="tx1"/>
                </a:solidFill>
                <a:latin typeface="Arial" panose="020B0604020202020204" pitchFamily="34" charset="0"/>
                <a:ea typeface="+mn-ea"/>
                <a:cs typeface="Arial" panose="020B0604020202020204" pitchFamily="34" charset="0"/>
              </a:defRPr>
            </a:lvl1pPr>
            <a:lvl2pPr marL="717317" indent="-243338" algn="l" defTabSz="914103" rtl="0" eaLnBrk="1" latinLnBrk="0" hangingPunct="1">
              <a:lnSpc>
                <a:spcPct val="100000"/>
              </a:lnSpc>
              <a:spcBef>
                <a:spcPts val="400"/>
              </a:spcBef>
              <a:spcAft>
                <a:spcPts val="400"/>
              </a:spcAft>
              <a:buFont typeface="System Font Regular"/>
              <a:buChar char="–"/>
              <a:tabLst/>
              <a:defRPr sz="1599" kern="1200">
                <a:solidFill>
                  <a:schemeClr val="tx1"/>
                </a:solidFill>
                <a:latin typeface="Arial" panose="020B0604020202020204" pitchFamily="34" charset="0"/>
                <a:ea typeface="+mn-ea"/>
                <a:cs typeface="Arial" panose="020B0604020202020204" pitchFamily="34" charset="0"/>
              </a:defRPr>
            </a:lvl2pPr>
            <a:lvl3pPr marL="914103" indent="0" algn="l" defTabSz="914103" rtl="0" eaLnBrk="1" latinLnBrk="0" hangingPunct="1">
              <a:lnSpc>
                <a:spcPct val="90000"/>
              </a:lnSpc>
              <a:spcBef>
                <a:spcPts val="500"/>
              </a:spcBef>
              <a:buFont typeface="Arial" panose="020B0604020202020204" pitchFamily="34" charset="0"/>
              <a:buNone/>
              <a:defRPr sz="1999" kern="1200">
                <a:solidFill>
                  <a:schemeClr val="tx1"/>
                </a:solidFill>
                <a:latin typeface="+mn-lt"/>
                <a:ea typeface="+mn-ea"/>
                <a:cs typeface="+mn-cs"/>
              </a:defRPr>
            </a:lvl3pPr>
            <a:lvl4pPr marL="1371154"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4pPr>
            <a:lvl5pPr marL="1828206"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5pPr>
            <a:lvl6pPr marL="2513783"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834"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886"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4937"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fld id="{84269178-A424-48E9-A08C-B4F7DE2E393E}" type="slidenum">
              <a:rPr lang="en-US" sz="900" smtClean="0">
                <a:solidFill>
                  <a:schemeClr val="bg1"/>
                </a:solidFill>
                <a:latin typeface="Arial" panose="020B0604020202020204" pitchFamily="34" charset="0"/>
                <a:cs typeface="Arial" panose="020B0604020202020204" pitchFamily="34" charset="0"/>
              </a:rPr>
              <a:pPr/>
              <a:t>‹#›</a:t>
            </a:fld>
            <a:endParaRPr lang="en-US" sz="9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73712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 Stats - Image">
    <p:bg>
      <p:bgPr>
        <a:solidFill>
          <a:schemeClr val="bg1"/>
        </a:solidFill>
        <a:effectLst/>
      </p:bgPr>
    </p:bg>
    <p:spTree>
      <p:nvGrpSpPr>
        <p:cNvPr id="1" name=""/>
        <p:cNvGrpSpPr/>
        <p:nvPr/>
      </p:nvGrpSpPr>
      <p:grpSpPr>
        <a:xfrm>
          <a:off x="0" y="0"/>
          <a:ext cx="0" cy="0"/>
          <a:chOff x="0" y="0"/>
          <a:chExt cx="0" cy="0"/>
        </a:xfrm>
      </p:grpSpPr>
      <p:sp>
        <p:nvSpPr>
          <p:cNvPr id="24" name="Text Placeholder 11">
            <a:extLst>
              <a:ext uri="{FF2B5EF4-FFF2-40B4-BE49-F238E27FC236}">
                <a16:creationId xmlns:a16="http://schemas.microsoft.com/office/drawing/2014/main" id="{E8D7A20A-5C32-DAD6-CC35-4808D0C78299}"/>
              </a:ext>
            </a:extLst>
          </p:cNvPr>
          <p:cNvSpPr>
            <a:spLocks noGrp="1"/>
          </p:cNvSpPr>
          <p:nvPr>
            <p:ph type="body" sz="quarter" idx="35" hasCustomPrompt="1"/>
          </p:nvPr>
        </p:nvSpPr>
        <p:spPr>
          <a:xfrm>
            <a:off x="4909854" y="1382415"/>
            <a:ext cx="2927863" cy="466125"/>
          </a:xfrm>
          <a:prstGeom prst="rect">
            <a:avLst/>
          </a:prstGeom>
        </p:spPr>
        <p:txBody>
          <a:bodyPr lIns="0" tIns="36000" anchor="t" anchorCtr="0">
            <a:noAutofit/>
          </a:bodyPr>
          <a:lstStyle>
            <a:lvl1pPr marL="0" indent="0">
              <a:lnSpc>
                <a:spcPct val="100000"/>
              </a:lnSpc>
              <a:spcAft>
                <a:spcPts val="533"/>
              </a:spcAft>
              <a:buClr>
                <a:schemeClr val="accent4"/>
              </a:buClr>
              <a:buFont typeface="Arial" panose="020B0604020202020204" pitchFamily="34" charset="0"/>
              <a:buNone/>
              <a:tabLst/>
              <a:defRPr sz="2133" b="0">
                <a:solidFill>
                  <a:schemeClr val="tx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25" name="Text Placeholder 11">
            <a:extLst>
              <a:ext uri="{FF2B5EF4-FFF2-40B4-BE49-F238E27FC236}">
                <a16:creationId xmlns:a16="http://schemas.microsoft.com/office/drawing/2014/main" id="{1A27D58C-ACE8-DCC1-3CE8-E2E153385971}"/>
              </a:ext>
            </a:extLst>
          </p:cNvPr>
          <p:cNvSpPr>
            <a:spLocks noGrp="1"/>
          </p:cNvSpPr>
          <p:nvPr>
            <p:ph type="body" sz="quarter" idx="34" hasCustomPrompt="1"/>
          </p:nvPr>
        </p:nvSpPr>
        <p:spPr>
          <a:xfrm>
            <a:off x="4909854" y="1784328"/>
            <a:ext cx="2927863" cy="886122"/>
          </a:xfrm>
          <a:prstGeom prst="rect">
            <a:avLst/>
          </a:prstGeom>
        </p:spPr>
        <p:txBody>
          <a:bodyPr lIns="0" anchor="t" anchorCtr="0">
            <a:noAutofit/>
          </a:bodyPr>
          <a:lstStyle>
            <a:lvl1pPr marL="0" indent="0">
              <a:lnSpc>
                <a:spcPct val="90000"/>
              </a:lnSpc>
              <a:spcAft>
                <a:spcPts val="533"/>
              </a:spcAft>
              <a:buClr>
                <a:schemeClr val="accent4"/>
              </a:buClr>
              <a:buFont typeface="Arial" panose="020B0604020202020204" pitchFamily="34" charset="0"/>
              <a:buNone/>
              <a:tabLst/>
              <a:defRPr sz="6398" b="1">
                <a:solidFill>
                  <a:schemeClr val="accent4"/>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a:t>
            </a:r>
          </a:p>
        </p:txBody>
      </p:sp>
      <p:sp>
        <p:nvSpPr>
          <p:cNvPr id="19" name="Picture Placeholder 18">
            <a:extLst>
              <a:ext uri="{FF2B5EF4-FFF2-40B4-BE49-F238E27FC236}">
                <a16:creationId xmlns:a16="http://schemas.microsoft.com/office/drawing/2014/main" id="{40E0F225-673B-F041-C9D9-7548BBB03AAD}"/>
              </a:ext>
            </a:extLst>
          </p:cNvPr>
          <p:cNvSpPr>
            <a:spLocks noGrp="1"/>
          </p:cNvSpPr>
          <p:nvPr>
            <p:ph type="pic" sz="quarter" idx="41" hasCustomPrompt="1"/>
          </p:nvPr>
        </p:nvSpPr>
        <p:spPr>
          <a:xfrm>
            <a:off x="-2" y="0"/>
            <a:ext cx="4040643" cy="6861881"/>
          </a:xfrm>
          <a:custGeom>
            <a:avLst/>
            <a:gdLst>
              <a:gd name="connsiteX0" fmla="*/ 0 w 3030482"/>
              <a:gd name="connsiteY0" fmla="*/ 0 h 5145088"/>
              <a:gd name="connsiteX1" fmla="*/ 1815888 w 3030482"/>
              <a:gd name="connsiteY1" fmla="*/ 0 h 5145088"/>
              <a:gd name="connsiteX2" fmla="*/ 1818036 w 3030482"/>
              <a:gd name="connsiteY2" fmla="*/ 1607 h 5145088"/>
              <a:gd name="connsiteX3" fmla="*/ 3030482 w 3030482"/>
              <a:gd name="connsiteY3" fmla="*/ 2572544 h 5145088"/>
              <a:gd name="connsiteX4" fmla="*/ 1818036 w 3030482"/>
              <a:gd name="connsiteY4" fmla="*/ 5143482 h 5145088"/>
              <a:gd name="connsiteX5" fmla="*/ 1815888 w 3030482"/>
              <a:gd name="connsiteY5" fmla="*/ 5145088 h 5145088"/>
              <a:gd name="connsiteX6" fmla="*/ 0 w 3030482"/>
              <a:gd name="connsiteY6" fmla="*/ 5145088 h 5145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30482" h="5145088">
                <a:moveTo>
                  <a:pt x="0" y="0"/>
                </a:moveTo>
                <a:lnTo>
                  <a:pt x="1815888" y="0"/>
                </a:lnTo>
                <a:lnTo>
                  <a:pt x="1818036" y="1607"/>
                </a:lnTo>
                <a:cubicBezTo>
                  <a:pt x="2558508" y="612698"/>
                  <a:pt x="3030482" y="1537503"/>
                  <a:pt x="3030482" y="2572544"/>
                </a:cubicBezTo>
                <a:cubicBezTo>
                  <a:pt x="3030482" y="3607585"/>
                  <a:pt x="2558508" y="4532390"/>
                  <a:pt x="1818036" y="5143482"/>
                </a:cubicBezTo>
                <a:lnTo>
                  <a:pt x="1815888" y="5145088"/>
                </a:lnTo>
                <a:lnTo>
                  <a:pt x="0" y="5145088"/>
                </a:lnTo>
                <a:close/>
              </a:path>
            </a:pathLst>
          </a:custGeom>
          <a:solidFill>
            <a:schemeClr val="bg1">
              <a:lumMod val="95000"/>
            </a:schemeClr>
          </a:solidFill>
          <a:ln>
            <a:noFill/>
          </a:ln>
        </p:spPr>
        <p:txBody>
          <a:bodyPr wrap="square" tIns="0" rIns="0" bIns="540000" anchor="ctr" anchorCtr="0">
            <a:noAutofit/>
          </a:bodyPr>
          <a:lstStyle>
            <a:lvl1pPr marL="0" indent="0" algn="ctr">
              <a:buNone/>
              <a:defRPr sz="1866">
                <a:latin typeface="Arial" panose="020B0604020202020204" pitchFamily="34" charset="0"/>
                <a:cs typeface="Arial" panose="020B0604020202020204" pitchFamily="34" charset="0"/>
              </a:defRPr>
            </a:lvl1pPr>
          </a:lstStyle>
          <a:p>
            <a:r>
              <a:rPr lang="en-GB"/>
              <a:t>Insert an image into this box</a:t>
            </a:r>
          </a:p>
        </p:txBody>
      </p:sp>
      <p:cxnSp>
        <p:nvCxnSpPr>
          <p:cNvPr id="10" name="Straight Connector 9">
            <a:extLst>
              <a:ext uri="{FF2B5EF4-FFF2-40B4-BE49-F238E27FC236}">
                <a16:creationId xmlns:a16="http://schemas.microsoft.com/office/drawing/2014/main" id="{FDD61D4E-9085-53D6-465B-813708388094}"/>
              </a:ext>
            </a:extLst>
          </p:cNvPr>
          <p:cNvCxnSpPr>
            <a:cxnSpLocks/>
          </p:cNvCxnSpPr>
          <p:nvPr/>
        </p:nvCxnSpPr>
        <p:spPr>
          <a:xfrm>
            <a:off x="4882505" y="1379062"/>
            <a:ext cx="2965904"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5CE03A6-7C5E-FF2B-7031-2F8286AE2436}"/>
              </a:ext>
            </a:extLst>
          </p:cNvPr>
          <p:cNvCxnSpPr>
            <a:cxnSpLocks/>
          </p:cNvCxnSpPr>
          <p:nvPr/>
        </p:nvCxnSpPr>
        <p:spPr>
          <a:xfrm>
            <a:off x="4882505" y="2809315"/>
            <a:ext cx="2965904"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17FB346-51EC-C0B6-D256-00A8F9842717}"/>
              </a:ext>
            </a:extLst>
          </p:cNvPr>
          <p:cNvCxnSpPr>
            <a:cxnSpLocks/>
          </p:cNvCxnSpPr>
          <p:nvPr/>
        </p:nvCxnSpPr>
        <p:spPr>
          <a:xfrm>
            <a:off x="4882505" y="4239566"/>
            <a:ext cx="2965904"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35BFDD8-90B6-9069-4D64-3796D6353652}"/>
              </a:ext>
            </a:extLst>
          </p:cNvPr>
          <p:cNvCxnSpPr>
            <a:cxnSpLocks/>
          </p:cNvCxnSpPr>
          <p:nvPr/>
        </p:nvCxnSpPr>
        <p:spPr>
          <a:xfrm>
            <a:off x="8429885" y="1379062"/>
            <a:ext cx="2965904"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DE83E96-EA45-BCAD-5DE0-2277FEA59BB9}"/>
              </a:ext>
            </a:extLst>
          </p:cNvPr>
          <p:cNvCxnSpPr>
            <a:cxnSpLocks/>
          </p:cNvCxnSpPr>
          <p:nvPr/>
        </p:nvCxnSpPr>
        <p:spPr>
          <a:xfrm>
            <a:off x="8429885" y="2809315"/>
            <a:ext cx="2965904"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7357396-86DA-97E1-2795-0FAAF0638261}"/>
              </a:ext>
            </a:extLst>
          </p:cNvPr>
          <p:cNvCxnSpPr>
            <a:cxnSpLocks/>
          </p:cNvCxnSpPr>
          <p:nvPr/>
        </p:nvCxnSpPr>
        <p:spPr>
          <a:xfrm>
            <a:off x="8429885" y="4239566"/>
            <a:ext cx="2965904"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6" name="Text Placeholder 11">
            <a:extLst>
              <a:ext uri="{FF2B5EF4-FFF2-40B4-BE49-F238E27FC236}">
                <a16:creationId xmlns:a16="http://schemas.microsoft.com/office/drawing/2014/main" id="{61510A44-B6FD-0318-2B92-F035386C95ED}"/>
              </a:ext>
            </a:extLst>
          </p:cNvPr>
          <p:cNvSpPr>
            <a:spLocks noGrp="1"/>
          </p:cNvSpPr>
          <p:nvPr>
            <p:ph type="body" sz="quarter" idx="42" hasCustomPrompt="1"/>
          </p:nvPr>
        </p:nvSpPr>
        <p:spPr>
          <a:xfrm>
            <a:off x="4909854" y="2804376"/>
            <a:ext cx="2927863" cy="466125"/>
          </a:xfrm>
          <a:prstGeom prst="rect">
            <a:avLst/>
          </a:prstGeom>
        </p:spPr>
        <p:txBody>
          <a:bodyPr lIns="0" tIns="36000" anchor="t" anchorCtr="0">
            <a:noAutofit/>
          </a:bodyPr>
          <a:lstStyle>
            <a:lvl1pPr marL="0" indent="0">
              <a:lnSpc>
                <a:spcPct val="100000"/>
              </a:lnSpc>
              <a:spcAft>
                <a:spcPts val="533"/>
              </a:spcAft>
              <a:buClr>
                <a:schemeClr val="accent4"/>
              </a:buClr>
              <a:buFont typeface="Arial" panose="020B0604020202020204" pitchFamily="34" charset="0"/>
              <a:buNone/>
              <a:tabLst/>
              <a:defRPr sz="2133" b="0">
                <a:solidFill>
                  <a:schemeClr val="tx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27" name="Text Placeholder 11">
            <a:extLst>
              <a:ext uri="{FF2B5EF4-FFF2-40B4-BE49-F238E27FC236}">
                <a16:creationId xmlns:a16="http://schemas.microsoft.com/office/drawing/2014/main" id="{40D9CC08-E944-3910-3179-2973D688CDC7}"/>
              </a:ext>
            </a:extLst>
          </p:cNvPr>
          <p:cNvSpPr>
            <a:spLocks noGrp="1"/>
          </p:cNvSpPr>
          <p:nvPr>
            <p:ph type="body" sz="quarter" idx="43" hasCustomPrompt="1"/>
          </p:nvPr>
        </p:nvSpPr>
        <p:spPr>
          <a:xfrm>
            <a:off x="4909854" y="3206289"/>
            <a:ext cx="2927863" cy="886122"/>
          </a:xfrm>
          <a:prstGeom prst="rect">
            <a:avLst/>
          </a:prstGeom>
        </p:spPr>
        <p:txBody>
          <a:bodyPr lIns="0" anchor="t" anchorCtr="0">
            <a:noAutofit/>
          </a:bodyPr>
          <a:lstStyle>
            <a:lvl1pPr marL="0" indent="0">
              <a:lnSpc>
                <a:spcPct val="90000"/>
              </a:lnSpc>
              <a:spcAft>
                <a:spcPts val="533"/>
              </a:spcAft>
              <a:buClr>
                <a:schemeClr val="accent4"/>
              </a:buClr>
              <a:buFont typeface="Arial" panose="020B0604020202020204" pitchFamily="34" charset="0"/>
              <a:buNone/>
              <a:tabLst/>
              <a:defRPr sz="6398" b="1">
                <a:solidFill>
                  <a:schemeClr val="accent4"/>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a:t>
            </a:r>
          </a:p>
        </p:txBody>
      </p:sp>
      <p:sp>
        <p:nvSpPr>
          <p:cNvPr id="28" name="Text Placeholder 11">
            <a:extLst>
              <a:ext uri="{FF2B5EF4-FFF2-40B4-BE49-F238E27FC236}">
                <a16:creationId xmlns:a16="http://schemas.microsoft.com/office/drawing/2014/main" id="{8EC05C86-0C82-60A3-EC86-5B672AD411B5}"/>
              </a:ext>
            </a:extLst>
          </p:cNvPr>
          <p:cNvSpPr>
            <a:spLocks noGrp="1"/>
          </p:cNvSpPr>
          <p:nvPr>
            <p:ph type="body" sz="quarter" idx="44" hasCustomPrompt="1"/>
          </p:nvPr>
        </p:nvSpPr>
        <p:spPr>
          <a:xfrm>
            <a:off x="4909854" y="4237029"/>
            <a:ext cx="2927863" cy="466125"/>
          </a:xfrm>
          <a:prstGeom prst="rect">
            <a:avLst/>
          </a:prstGeom>
        </p:spPr>
        <p:txBody>
          <a:bodyPr lIns="0" tIns="36000" anchor="t" anchorCtr="0">
            <a:noAutofit/>
          </a:bodyPr>
          <a:lstStyle>
            <a:lvl1pPr marL="0" indent="0">
              <a:lnSpc>
                <a:spcPct val="100000"/>
              </a:lnSpc>
              <a:spcAft>
                <a:spcPts val="533"/>
              </a:spcAft>
              <a:buClr>
                <a:schemeClr val="accent4"/>
              </a:buClr>
              <a:buFont typeface="Arial" panose="020B0604020202020204" pitchFamily="34" charset="0"/>
              <a:buNone/>
              <a:tabLst/>
              <a:defRPr sz="2133" b="0">
                <a:solidFill>
                  <a:schemeClr val="tx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29" name="Text Placeholder 11">
            <a:extLst>
              <a:ext uri="{FF2B5EF4-FFF2-40B4-BE49-F238E27FC236}">
                <a16:creationId xmlns:a16="http://schemas.microsoft.com/office/drawing/2014/main" id="{B7BE88B9-7988-EE4F-C801-AE1BCB5C7000}"/>
              </a:ext>
            </a:extLst>
          </p:cNvPr>
          <p:cNvSpPr>
            <a:spLocks noGrp="1"/>
          </p:cNvSpPr>
          <p:nvPr>
            <p:ph type="body" sz="quarter" idx="45" hasCustomPrompt="1"/>
          </p:nvPr>
        </p:nvSpPr>
        <p:spPr>
          <a:xfrm>
            <a:off x="4909854" y="4638941"/>
            <a:ext cx="2927863" cy="886122"/>
          </a:xfrm>
          <a:prstGeom prst="rect">
            <a:avLst/>
          </a:prstGeom>
        </p:spPr>
        <p:txBody>
          <a:bodyPr lIns="0" anchor="t" anchorCtr="0">
            <a:noAutofit/>
          </a:bodyPr>
          <a:lstStyle>
            <a:lvl1pPr marL="0" indent="0">
              <a:lnSpc>
                <a:spcPct val="90000"/>
              </a:lnSpc>
              <a:spcAft>
                <a:spcPts val="533"/>
              </a:spcAft>
              <a:buClr>
                <a:schemeClr val="accent4"/>
              </a:buClr>
              <a:buFont typeface="Arial" panose="020B0604020202020204" pitchFamily="34" charset="0"/>
              <a:buNone/>
              <a:tabLst/>
              <a:defRPr sz="6398" b="1">
                <a:solidFill>
                  <a:schemeClr val="accent4"/>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a:t>
            </a:r>
          </a:p>
        </p:txBody>
      </p:sp>
      <p:sp>
        <p:nvSpPr>
          <p:cNvPr id="30" name="Text Placeholder 11">
            <a:extLst>
              <a:ext uri="{FF2B5EF4-FFF2-40B4-BE49-F238E27FC236}">
                <a16:creationId xmlns:a16="http://schemas.microsoft.com/office/drawing/2014/main" id="{8CB79FD5-8804-247A-B99F-D411F1D8F985}"/>
              </a:ext>
            </a:extLst>
          </p:cNvPr>
          <p:cNvSpPr>
            <a:spLocks noGrp="1"/>
          </p:cNvSpPr>
          <p:nvPr>
            <p:ph type="body" sz="quarter" idx="46" hasCustomPrompt="1"/>
          </p:nvPr>
        </p:nvSpPr>
        <p:spPr>
          <a:xfrm>
            <a:off x="8428423" y="1382415"/>
            <a:ext cx="2927863" cy="466125"/>
          </a:xfrm>
          <a:prstGeom prst="rect">
            <a:avLst/>
          </a:prstGeom>
        </p:spPr>
        <p:txBody>
          <a:bodyPr lIns="0" tIns="36000" anchor="t" anchorCtr="0">
            <a:noAutofit/>
          </a:bodyPr>
          <a:lstStyle>
            <a:lvl1pPr marL="0" indent="0">
              <a:lnSpc>
                <a:spcPct val="100000"/>
              </a:lnSpc>
              <a:spcAft>
                <a:spcPts val="533"/>
              </a:spcAft>
              <a:buClr>
                <a:schemeClr val="accent4"/>
              </a:buClr>
              <a:buFont typeface="Arial" panose="020B0604020202020204" pitchFamily="34" charset="0"/>
              <a:buNone/>
              <a:tabLst/>
              <a:defRPr sz="2133" b="0">
                <a:solidFill>
                  <a:schemeClr val="tx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31" name="Text Placeholder 11">
            <a:extLst>
              <a:ext uri="{FF2B5EF4-FFF2-40B4-BE49-F238E27FC236}">
                <a16:creationId xmlns:a16="http://schemas.microsoft.com/office/drawing/2014/main" id="{EEB014E6-06B6-4B60-EA01-651FE6EAFC26}"/>
              </a:ext>
            </a:extLst>
          </p:cNvPr>
          <p:cNvSpPr>
            <a:spLocks noGrp="1"/>
          </p:cNvSpPr>
          <p:nvPr>
            <p:ph type="body" sz="quarter" idx="47" hasCustomPrompt="1"/>
          </p:nvPr>
        </p:nvSpPr>
        <p:spPr>
          <a:xfrm>
            <a:off x="8428423" y="1784328"/>
            <a:ext cx="2927863" cy="886122"/>
          </a:xfrm>
          <a:prstGeom prst="rect">
            <a:avLst/>
          </a:prstGeom>
        </p:spPr>
        <p:txBody>
          <a:bodyPr lIns="0" anchor="t" anchorCtr="0">
            <a:noAutofit/>
          </a:bodyPr>
          <a:lstStyle>
            <a:lvl1pPr marL="0" indent="0">
              <a:lnSpc>
                <a:spcPct val="90000"/>
              </a:lnSpc>
              <a:spcAft>
                <a:spcPts val="533"/>
              </a:spcAft>
              <a:buClr>
                <a:schemeClr val="accent4"/>
              </a:buClr>
              <a:buFont typeface="Arial" panose="020B0604020202020204" pitchFamily="34" charset="0"/>
              <a:buNone/>
              <a:tabLst/>
              <a:defRPr sz="6398" b="1">
                <a:solidFill>
                  <a:schemeClr val="accent4"/>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a:t>
            </a:r>
          </a:p>
        </p:txBody>
      </p:sp>
      <p:sp>
        <p:nvSpPr>
          <p:cNvPr id="32" name="Text Placeholder 11">
            <a:extLst>
              <a:ext uri="{FF2B5EF4-FFF2-40B4-BE49-F238E27FC236}">
                <a16:creationId xmlns:a16="http://schemas.microsoft.com/office/drawing/2014/main" id="{43FC3BB4-ED90-E4FA-033E-320603679C03}"/>
              </a:ext>
            </a:extLst>
          </p:cNvPr>
          <p:cNvSpPr>
            <a:spLocks noGrp="1"/>
          </p:cNvSpPr>
          <p:nvPr>
            <p:ph type="body" sz="quarter" idx="48" hasCustomPrompt="1"/>
          </p:nvPr>
        </p:nvSpPr>
        <p:spPr>
          <a:xfrm>
            <a:off x="8428423" y="2804376"/>
            <a:ext cx="2927863" cy="466125"/>
          </a:xfrm>
          <a:prstGeom prst="rect">
            <a:avLst/>
          </a:prstGeom>
        </p:spPr>
        <p:txBody>
          <a:bodyPr lIns="0" tIns="36000" anchor="t" anchorCtr="0">
            <a:noAutofit/>
          </a:bodyPr>
          <a:lstStyle>
            <a:lvl1pPr marL="0" indent="0">
              <a:lnSpc>
                <a:spcPct val="100000"/>
              </a:lnSpc>
              <a:spcAft>
                <a:spcPts val="533"/>
              </a:spcAft>
              <a:buClr>
                <a:schemeClr val="accent4"/>
              </a:buClr>
              <a:buFont typeface="Arial" panose="020B0604020202020204" pitchFamily="34" charset="0"/>
              <a:buNone/>
              <a:tabLst/>
              <a:defRPr sz="2133" b="0">
                <a:solidFill>
                  <a:schemeClr val="tx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33" name="Text Placeholder 11">
            <a:extLst>
              <a:ext uri="{FF2B5EF4-FFF2-40B4-BE49-F238E27FC236}">
                <a16:creationId xmlns:a16="http://schemas.microsoft.com/office/drawing/2014/main" id="{AAC0AA44-DADB-6991-A8C7-A5177222990F}"/>
              </a:ext>
            </a:extLst>
          </p:cNvPr>
          <p:cNvSpPr>
            <a:spLocks noGrp="1"/>
          </p:cNvSpPr>
          <p:nvPr>
            <p:ph type="body" sz="quarter" idx="49" hasCustomPrompt="1"/>
          </p:nvPr>
        </p:nvSpPr>
        <p:spPr>
          <a:xfrm>
            <a:off x="8428423" y="3206289"/>
            <a:ext cx="2927863" cy="886122"/>
          </a:xfrm>
          <a:prstGeom prst="rect">
            <a:avLst/>
          </a:prstGeom>
        </p:spPr>
        <p:txBody>
          <a:bodyPr lIns="0" anchor="t" anchorCtr="0">
            <a:noAutofit/>
          </a:bodyPr>
          <a:lstStyle>
            <a:lvl1pPr marL="0" indent="0">
              <a:lnSpc>
                <a:spcPct val="90000"/>
              </a:lnSpc>
              <a:spcAft>
                <a:spcPts val="533"/>
              </a:spcAft>
              <a:buClr>
                <a:schemeClr val="accent4"/>
              </a:buClr>
              <a:buFont typeface="Arial" panose="020B0604020202020204" pitchFamily="34" charset="0"/>
              <a:buNone/>
              <a:tabLst/>
              <a:defRPr sz="6398" b="1">
                <a:solidFill>
                  <a:schemeClr val="accent4"/>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a:t>
            </a:r>
          </a:p>
        </p:txBody>
      </p:sp>
      <p:sp>
        <p:nvSpPr>
          <p:cNvPr id="34" name="Text Placeholder 11">
            <a:extLst>
              <a:ext uri="{FF2B5EF4-FFF2-40B4-BE49-F238E27FC236}">
                <a16:creationId xmlns:a16="http://schemas.microsoft.com/office/drawing/2014/main" id="{646E6584-E116-A640-F274-A6B06C092EA0}"/>
              </a:ext>
            </a:extLst>
          </p:cNvPr>
          <p:cNvSpPr>
            <a:spLocks noGrp="1"/>
          </p:cNvSpPr>
          <p:nvPr>
            <p:ph type="body" sz="quarter" idx="50" hasCustomPrompt="1"/>
          </p:nvPr>
        </p:nvSpPr>
        <p:spPr>
          <a:xfrm>
            <a:off x="8428423" y="4237029"/>
            <a:ext cx="2927863" cy="466125"/>
          </a:xfrm>
          <a:prstGeom prst="rect">
            <a:avLst/>
          </a:prstGeom>
        </p:spPr>
        <p:txBody>
          <a:bodyPr lIns="0" tIns="36000" anchor="t" anchorCtr="0">
            <a:noAutofit/>
          </a:bodyPr>
          <a:lstStyle>
            <a:lvl1pPr marL="0" indent="0">
              <a:lnSpc>
                <a:spcPct val="100000"/>
              </a:lnSpc>
              <a:spcAft>
                <a:spcPts val="533"/>
              </a:spcAft>
              <a:buClr>
                <a:schemeClr val="accent4"/>
              </a:buClr>
              <a:buFont typeface="Arial" panose="020B0604020202020204" pitchFamily="34" charset="0"/>
              <a:buNone/>
              <a:tabLst/>
              <a:defRPr sz="2133" b="0">
                <a:solidFill>
                  <a:schemeClr val="tx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text here</a:t>
            </a:r>
          </a:p>
        </p:txBody>
      </p:sp>
      <p:sp>
        <p:nvSpPr>
          <p:cNvPr id="35" name="Text Placeholder 11">
            <a:extLst>
              <a:ext uri="{FF2B5EF4-FFF2-40B4-BE49-F238E27FC236}">
                <a16:creationId xmlns:a16="http://schemas.microsoft.com/office/drawing/2014/main" id="{968544A5-A76C-754D-ABF2-19B91D86A7DA}"/>
              </a:ext>
            </a:extLst>
          </p:cNvPr>
          <p:cNvSpPr>
            <a:spLocks noGrp="1"/>
          </p:cNvSpPr>
          <p:nvPr>
            <p:ph type="body" sz="quarter" idx="51" hasCustomPrompt="1"/>
          </p:nvPr>
        </p:nvSpPr>
        <p:spPr>
          <a:xfrm>
            <a:off x="8428423" y="4638941"/>
            <a:ext cx="2927863" cy="886122"/>
          </a:xfrm>
          <a:prstGeom prst="rect">
            <a:avLst/>
          </a:prstGeom>
        </p:spPr>
        <p:txBody>
          <a:bodyPr lIns="0" anchor="t" anchorCtr="0">
            <a:noAutofit/>
          </a:bodyPr>
          <a:lstStyle>
            <a:lvl1pPr marL="0" indent="0">
              <a:lnSpc>
                <a:spcPct val="90000"/>
              </a:lnSpc>
              <a:spcAft>
                <a:spcPts val="533"/>
              </a:spcAft>
              <a:buClr>
                <a:schemeClr val="accent4"/>
              </a:buClr>
              <a:buFont typeface="Arial" panose="020B0604020202020204" pitchFamily="34" charset="0"/>
              <a:buNone/>
              <a:tabLst/>
              <a:defRPr sz="6398" b="1">
                <a:solidFill>
                  <a:schemeClr val="accent4"/>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a:t>
            </a:r>
          </a:p>
        </p:txBody>
      </p:sp>
      <p:cxnSp>
        <p:nvCxnSpPr>
          <p:cNvPr id="3" name="Straight Connector 2">
            <a:extLst>
              <a:ext uri="{FF2B5EF4-FFF2-40B4-BE49-F238E27FC236}">
                <a16:creationId xmlns:a16="http://schemas.microsoft.com/office/drawing/2014/main" id="{40628E80-4350-001F-C062-119FF10D473E}"/>
              </a:ext>
            </a:extLst>
          </p:cNvPr>
          <p:cNvCxnSpPr>
            <a:cxnSpLocks/>
          </p:cNvCxnSpPr>
          <p:nvPr/>
        </p:nvCxnSpPr>
        <p:spPr>
          <a:xfrm>
            <a:off x="4882505" y="1379062"/>
            <a:ext cx="2965904"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52EA87C7-746A-F761-86FF-0460D65EE236}"/>
              </a:ext>
            </a:extLst>
          </p:cNvPr>
          <p:cNvCxnSpPr>
            <a:cxnSpLocks/>
          </p:cNvCxnSpPr>
          <p:nvPr/>
        </p:nvCxnSpPr>
        <p:spPr>
          <a:xfrm>
            <a:off x="4882505" y="2809315"/>
            <a:ext cx="2965904"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0ED197E-373B-299E-954E-F856F5819053}"/>
              </a:ext>
            </a:extLst>
          </p:cNvPr>
          <p:cNvCxnSpPr>
            <a:cxnSpLocks/>
          </p:cNvCxnSpPr>
          <p:nvPr/>
        </p:nvCxnSpPr>
        <p:spPr>
          <a:xfrm>
            <a:off x="4882505" y="4239566"/>
            <a:ext cx="2965904"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8773642-A79B-3A3D-028B-E2C8678B2812}"/>
              </a:ext>
            </a:extLst>
          </p:cNvPr>
          <p:cNvCxnSpPr>
            <a:cxnSpLocks/>
          </p:cNvCxnSpPr>
          <p:nvPr/>
        </p:nvCxnSpPr>
        <p:spPr>
          <a:xfrm>
            <a:off x="8429885" y="1379062"/>
            <a:ext cx="2965904"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C35BE2C-82B7-A7EF-E18E-54C21C466002}"/>
              </a:ext>
            </a:extLst>
          </p:cNvPr>
          <p:cNvCxnSpPr>
            <a:cxnSpLocks/>
          </p:cNvCxnSpPr>
          <p:nvPr/>
        </p:nvCxnSpPr>
        <p:spPr>
          <a:xfrm>
            <a:off x="8429885" y="2809315"/>
            <a:ext cx="2965904"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9E00BCE-1BDF-9B79-8088-AC9475ED6AED}"/>
              </a:ext>
            </a:extLst>
          </p:cNvPr>
          <p:cNvCxnSpPr>
            <a:cxnSpLocks/>
          </p:cNvCxnSpPr>
          <p:nvPr/>
        </p:nvCxnSpPr>
        <p:spPr>
          <a:xfrm>
            <a:off x="8429885" y="4239566"/>
            <a:ext cx="2965904"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D15914F-9F38-68A1-BAA3-49511CB4F98E}"/>
              </a:ext>
            </a:extLst>
          </p:cNvPr>
          <p:cNvSpPr txBox="1"/>
          <p:nvPr userDrawn="1"/>
        </p:nvSpPr>
        <p:spPr>
          <a:xfrm>
            <a:off x="622422" y="6425225"/>
            <a:ext cx="2621598" cy="184666"/>
          </a:xfrm>
          <a:prstGeom prst="rect">
            <a:avLst/>
          </a:prstGeom>
          <a:noFill/>
        </p:spPr>
        <p:txBody>
          <a:bodyPr wrap="square" lIns="0" tIns="0" rIns="0" bIns="0" rtlCol="0" anchor="ctr">
            <a:noAutofit/>
          </a:bodyPr>
          <a:lstStyle/>
          <a:p>
            <a:r>
              <a:rPr lang="en-IE" sz="900">
                <a:solidFill>
                  <a:schemeClr val="bg1"/>
                </a:solidFill>
                <a:latin typeface="Arial" panose="020B0604020202020204" pitchFamily="34" charset="0"/>
                <a:cs typeface="Arial" panose="020B0604020202020204" pitchFamily="34" charset="0"/>
              </a:rPr>
              <a:t>Paper  |  Packaging  |  Solutions</a:t>
            </a:r>
          </a:p>
        </p:txBody>
      </p:sp>
      <p:sp>
        <p:nvSpPr>
          <p:cNvPr id="5" name="Text Placeholder 3">
            <a:extLst>
              <a:ext uri="{FF2B5EF4-FFF2-40B4-BE49-F238E27FC236}">
                <a16:creationId xmlns:a16="http://schemas.microsoft.com/office/drawing/2014/main" id="{4AE5F3A0-0E96-1392-7E7E-29954CE373B0}"/>
              </a:ext>
            </a:extLst>
          </p:cNvPr>
          <p:cNvSpPr txBox="1">
            <a:spLocks/>
          </p:cNvSpPr>
          <p:nvPr userDrawn="1"/>
        </p:nvSpPr>
        <p:spPr>
          <a:xfrm>
            <a:off x="2114" y="6403258"/>
            <a:ext cx="457200" cy="228600"/>
          </a:xfrm>
          <a:prstGeom prst="rect">
            <a:avLst/>
          </a:prstGeom>
        </p:spPr>
        <p:txBody>
          <a:bodyPr rIns="0" anchor="ctr"/>
          <a:lstStyle>
            <a:lvl1pPr marL="0" indent="0" algn="r" defTabSz="914103" rtl="0" eaLnBrk="1" latinLnBrk="0" hangingPunct="1">
              <a:lnSpc>
                <a:spcPct val="100000"/>
              </a:lnSpc>
              <a:spcBef>
                <a:spcPts val="800"/>
              </a:spcBef>
              <a:spcAft>
                <a:spcPts val="0"/>
              </a:spcAft>
              <a:buFont typeface="Arial" panose="020B0604020202020204" pitchFamily="34" charset="0"/>
              <a:buNone/>
              <a:tabLst/>
              <a:defRPr sz="900" kern="1200">
                <a:solidFill>
                  <a:schemeClr val="tx1"/>
                </a:solidFill>
                <a:latin typeface="Arial" panose="020B0604020202020204" pitchFamily="34" charset="0"/>
                <a:ea typeface="+mn-ea"/>
                <a:cs typeface="Arial" panose="020B0604020202020204" pitchFamily="34" charset="0"/>
              </a:defRPr>
            </a:lvl1pPr>
            <a:lvl2pPr marL="717317" indent="-243338" algn="l" defTabSz="914103" rtl="0" eaLnBrk="1" latinLnBrk="0" hangingPunct="1">
              <a:lnSpc>
                <a:spcPct val="100000"/>
              </a:lnSpc>
              <a:spcBef>
                <a:spcPts val="400"/>
              </a:spcBef>
              <a:spcAft>
                <a:spcPts val="400"/>
              </a:spcAft>
              <a:buFont typeface="System Font Regular"/>
              <a:buChar char="–"/>
              <a:tabLst/>
              <a:defRPr sz="1599" kern="1200">
                <a:solidFill>
                  <a:schemeClr val="tx1"/>
                </a:solidFill>
                <a:latin typeface="Arial" panose="020B0604020202020204" pitchFamily="34" charset="0"/>
                <a:ea typeface="+mn-ea"/>
                <a:cs typeface="Arial" panose="020B0604020202020204" pitchFamily="34" charset="0"/>
              </a:defRPr>
            </a:lvl2pPr>
            <a:lvl3pPr marL="914103" indent="0" algn="l" defTabSz="914103" rtl="0" eaLnBrk="1" latinLnBrk="0" hangingPunct="1">
              <a:lnSpc>
                <a:spcPct val="90000"/>
              </a:lnSpc>
              <a:spcBef>
                <a:spcPts val="500"/>
              </a:spcBef>
              <a:buFont typeface="Arial" panose="020B0604020202020204" pitchFamily="34" charset="0"/>
              <a:buNone/>
              <a:defRPr sz="1999" kern="1200">
                <a:solidFill>
                  <a:schemeClr val="tx1"/>
                </a:solidFill>
                <a:latin typeface="+mn-lt"/>
                <a:ea typeface="+mn-ea"/>
                <a:cs typeface="+mn-cs"/>
              </a:defRPr>
            </a:lvl3pPr>
            <a:lvl4pPr marL="1371154"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4pPr>
            <a:lvl5pPr marL="1828206"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5pPr>
            <a:lvl6pPr marL="2513783"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834"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886"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4937"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fld id="{84269178-A424-48E9-A08C-B4F7DE2E393E}" type="slidenum">
              <a:rPr lang="en-US" sz="900" smtClean="0">
                <a:solidFill>
                  <a:schemeClr val="bg1"/>
                </a:solidFill>
                <a:latin typeface="Arial" panose="020B0604020202020204" pitchFamily="34" charset="0"/>
                <a:cs typeface="Arial" panose="020B0604020202020204" pitchFamily="34" charset="0"/>
              </a:rPr>
              <a:pPr/>
              <a:t>‹#›</a:t>
            </a:fld>
            <a:endParaRPr lang="en-US" sz="9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07000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 White">
    <p:spTree>
      <p:nvGrpSpPr>
        <p:cNvPr id="1" name=""/>
        <p:cNvGrpSpPr/>
        <p:nvPr/>
      </p:nvGrpSpPr>
      <p:grpSpPr>
        <a:xfrm>
          <a:off x="0" y="0"/>
          <a:ext cx="0" cy="0"/>
          <a:chOff x="0" y="0"/>
          <a:chExt cx="0" cy="0"/>
        </a:xfrm>
      </p:grpSpPr>
      <p:sp>
        <p:nvSpPr>
          <p:cNvPr id="55" name="Text Placeholder 11">
            <a:extLst>
              <a:ext uri="{FF2B5EF4-FFF2-40B4-BE49-F238E27FC236}">
                <a16:creationId xmlns:a16="http://schemas.microsoft.com/office/drawing/2014/main" id="{56B56709-35E6-7C74-0B0A-A64BD79ED11F}"/>
              </a:ext>
            </a:extLst>
          </p:cNvPr>
          <p:cNvSpPr>
            <a:spLocks noGrp="1"/>
          </p:cNvSpPr>
          <p:nvPr>
            <p:ph type="body" sz="quarter" idx="34" hasCustomPrompt="1"/>
          </p:nvPr>
        </p:nvSpPr>
        <p:spPr>
          <a:xfrm>
            <a:off x="620810" y="2064030"/>
            <a:ext cx="8123225" cy="1679104"/>
          </a:xfrm>
          <a:prstGeom prst="rect">
            <a:avLst/>
          </a:prstGeom>
        </p:spPr>
        <p:txBody>
          <a:bodyPr lIns="0" anchor="t" anchorCtr="0"/>
          <a:lstStyle>
            <a:lvl1pPr marL="0" indent="0">
              <a:lnSpc>
                <a:spcPct val="90000"/>
              </a:lnSpc>
              <a:spcAft>
                <a:spcPts val="533"/>
              </a:spcAft>
              <a:buClr>
                <a:schemeClr val="accent4"/>
              </a:buClr>
              <a:buFont typeface="Arial" panose="020B0604020202020204" pitchFamily="34" charset="0"/>
              <a:buNone/>
              <a:tabLst/>
              <a:defRPr sz="4400" b="0">
                <a:solidFill>
                  <a:schemeClr val="tx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quote here</a:t>
            </a:r>
          </a:p>
        </p:txBody>
      </p:sp>
      <p:sp>
        <p:nvSpPr>
          <p:cNvPr id="3" name="Title 49">
            <a:extLst>
              <a:ext uri="{FF2B5EF4-FFF2-40B4-BE49-F238E27FC236}">
                <a16:creationId xmlns:a16="http://schemas.microsoft.com/office/drawing/2014/main" id="{4534DA4D-829B-708C-393C-EDD02D7FAEDB}"/>
              </a:ext>
            </a:extLst>
          </p:cNvPr>
          <p:cNvSpPr txBox="1">
            <a:spLocks/>
          </p:cNvSpPr>
          <p:nvPr/>
        </p:nvSpPr>
        <p:spPr>
          <a:xfrm>
            <a:off x="422215" y="622315"/>
            <a:ext cx="1178924" cy="581824"/>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2800" b="1" kern="1200">
                <a:solidFill>
                  <a:schemeClr val="tx1"/>
                </a:solidFill>
                <a:latin typeface="+mj-lt"/>
                <a:ea typeface="+mj-ea"/>
                <a:cs typeface="+mj-cs"/>
              </a:defRPr>
            </a:lvl1pPr>
          </a:lstStyle>
          <a:p>
            <a:r>
              <a:rPr lang="en-GB" sz="15328">
                <a:solidFill>
                  <a:schemeClr val="accent4"/>
                </a:solidFill>
                <a:latin typeface="Arial" panose="020B0604020202020204" pitchFamily="34" charset="0"/>
                <a:cs typeface="Arial" panose="020B0604020202020204" pitchFamily="34" charset="0"/>
              </a:rPr>
              <a:t>“</a:t>
            </a:r>
          </a:p>
        </p:txBody>
      </p:sp>
      <p:sp>
        <p:nvSpPr>
          <p:cNvPr id="13" name="Text Placeholder 11">
            <a:extLst>
              <a:ext uri="{FF2B5EF4-FFF2-40B4-BE49-F238E27FC236}">
                <a16:creationId xmlns:a16="http://schemas.microsoft.com/office/drawing/2014/main" id="{765A40AE-370F-425F-8F1F-99252A59CB5C}"/>
              </a:ext>
            </a:extLst>
          </p:cNvPr>
          <p:cNvSpPr>
            <a:spLocks noGrp="1"/>
          </p:cNvSpPr>
          <p:nvPr>
            <p:ph type="body" sz="quarter" idx="35" hasCustomPrompt="1"/>
          </p:nvPr>
        </p:nvSpPr>
        <p:spPr>
          <a:xfrm>
            <a:off x="620810" y="4415126"/>
            <a:ext cx="8123225" cy="295374"/>
          </a:xfrm>
          <a:prstGeom prst="rect">
            <a:avLst/>
          </a:prstGeom>
        </p:spPr>
        <p:txBody>
          <a:bodyPr lIns="0" anchor="t" anchorCtr="0">
            <a:noAutofit/>
          </a:bodyPr>
          <a:lstStyle>
            <a:lvl1pPr marL="0" indent="0">
              <a:lnSpc>
                <a:spcPct val="90000"/>
              </a:lnSpc>
              <a:spcAft>
                <a:spcPts val="533"/>
              </a:spcAft>
              <a:buClr>
                <a:schemeClr val="accent4"/>
              </a:buClr>
              <a:buFont typeface="Arial" panose="020B0604020202020204" pitchFamily="34" charset="0"/>
              <a:buNone/>
              <a:tabLst/>
              <a:defRPr sz="2000" b="0">
                <a:solidFill>
                  <a:schemeClr val="accent4"/>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accreditation here</a:t>
            </a:r>
          </a:p>
        </p:txBody>
      </p:sp>
      <p:sp>
        <p:nvSpPr>
          <p:cNvPr id="37" name="Content Placeholder 4">
            <a:extLst>
              <a:ext uri="{FF2B5EF4-FFF2-40B4-BE49-F238E27FC236}">
                <a16:creationId xmlns:a16="http://schemas.microsoft.com/office/drawing/2014/main" id="{C59281AB-8EB8-91FE-88FA-BA64F29EF214}"/>
              </a:ext>
            </a:extLst>
          </p:cNvPr>
          <p:cNvSpPr/>
          <p:nvPr/>
        </p:nvSpPr>
        <p:spPr>
          <a:xfrm>
            <a:off x="8927004" y="0"/>
            <a:ext cx="1608664" cy="6858000"/>
          </a:xfrm>
          <a:custGeom>
            <a:avLst/>
            <a:gdLst>
              <a:gd name="connsiteX0" fmla="*/ 1058 w 680131"/>
              <a:gd name="connsiteY0" fmla="*/ 293 h 2900404"/>
              <a:gd name="connsiteX1" fmla="*/ 550335 w 680131"/>
              <a:gd name="connsiteY1" fmla="*/ 2136326 h 2900404"/>
              <a:gd name="connsiteX2" fmla="*/ -178 w 680131"/>
              <a:gd name="connsiteY2" fmla="*/ 2900698 h 2900404"/>
            </a:gdLst>
            <a:ahLst/>
            <a:cxnLst>
              <a:cxn ang="0">
                <a:pos x="connsiteX0" y="connsiteY0"/>
              </a:cxn>
              <a:cxn ang="0">
                <a:pos x="connsiteX1" y="connsiteY1"/>
              </a:cxn>
              <a:cxn ang="0">
                <a:pos x="connsiteX2" y="connsiteY2"/>
              </a:cxn>
            </a:cxnLst>
            <a:rect l="l" t="t" r="r" b="b"/>
            <a:pathLst>
              <a:path w="680131" h="2900404">
                <a:moveTo>
                  <a:pt x="1058" y="293"/>
                </a:moveTo>
                <a:cubicBezTo>
                  <a:pt x="607487" y="505128"/>
                  <a:pt x="853087" y="1360346"/>
                  <a:pt x="550335" y="2136326"/>
                </a:cubicBezTo>
                <a:cubicBezTo>
                  <a:pt x="430007" y="2444767"/>
                  <a:pt x="237544" y="2703530"/>
                  <a:pt x="-178" y="2900698"/>
                </a:cubicBezTo>
              </a:path>
            </a:pathLst>
          </a:custGeom>
          <a:noFill/>
          <a:ln w="12700" cap="flat">
            <a:solidFill>
              <a:schemeClr val="accent4"/>
            </a:solidFill>
            <a:prstDash val="solid"/>
            <a:miter/>
          </a:ln>
        </p:spPr>
        <p:txBody>
          <a:bodyPr rtlCol="0" anchor="ctr"/>
          <a:lstStyle/>
          <a:p>
            <a:endParaRPr lang="en-GB" sz="2399">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3682729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 Image">
    <p:spTree>
      <p:nvGrpSpPr>
        <p:cNvPr id="1" name=""/>
        <p:cNvGrpSpPr/>
        <p:nvPr/>
      </p:nvGrpSpPr>
      <p:grpSpPr>
        <a:xfrm>
          <a:off x="0" y="0"/>
          <a:ext cx="0" cy="0"/>
          <a:chOff x="0" y="0"/>
          <a:chExt cx="0" cy="0"/>
        </a:xfrm>
      </p:grpSpPr>
      <p:sp>
        <p:nvSpPr>
          <p:cNvPr id="18" name="Picture Placeholder 19">
            <a:extLst>
              <a:ext uri="{FF2B5EF4-FFF2-40B4-BE49-F238E27FC236}">
                <a16:creationId xmlns:a16="http://schemas.microsoft.com/office/drawing/2014/main" id="{AF09C176-57ED-DE7B-D1BD-C46723DB4F8A}"/>
              </a:ext>
            </a:extLst>
          </p:cNvPr>
          <p:cNvSpPr>
            <a:spLocks noGrp="1"/>
          </p:cNvSpPr>
          <p:nvPr>
            <p:ph type="pic" sz="quarter" idx="43" hasCustomPrompt="1"/>
          </p:nvPr>
        </p:nvSpPr>
        <p:spPr>
          <a:xfrm>
            <a:off x="6097673" y="1207255"/>
            <a:ext cx="4444860" cy="4443488"/>
          </a:xfrm>
          <a:prstGeom prst="ellipse">
            <a:avLst/>
          </a:prstGeom>
          <a:solidFill>
            <a:schemeClr val="bg1">
              <a:lumMod val="95000"/>
            </a:schemeClr>
          </a:solidFill>
          <a:ln>
            <a:noFill/>
          </a:ln>
        </p:spPr>
        <p:txBody>
          <a:bodyPr tIns="0" rIns="0" bIns="827999" anchor="ctr" anchorCtr="0"/>
          <a:lstStyle>
            <a:lvl1pPr marL="0" indent="0" algn="ctr">
              <a:buNone/>
              <a:defRPr sz="1866">
                <a:latin typeface="Arial" panose="020B0604020202020204" pitchFamily="34" charset="0"/>
                <a:cs typeface="Arial" panose="020B0604020202020204" pitchFamily="34" charset="0"/>
              </a:defRPr>
            </a:lvl1pPr>
          </a:lstStyle>
          <a:p>
            <a:r>
              <a:rPr lang="en-GB"/>
              <a:t>Insert an image </a:t>
            </a:r>
            <a:br>
              <a:rPr lang="en-GB"/>
            </a:br>
            <a:r>
              <a:rPr lang="en-GB"/>
              <a:t>into this box</a:t>
            </a:r>
          </a:p>
        </p:txBody>
      </p:sp>
      <p:sp>
        <p:nvSpPr>
          <p:cNvPr id="17" name="Text Placeholder 16">
            <a:extLst>
              <a:ext uri="{FF2B5EF4-FFF2-40B4-BE49-F238E27FC236}">
                <a16:creationId xmlns:a16="http://schemas.microsoft.com/office/drawing/2014/main" id="{95834C66-3909-3EC9-0791-0FF99C7EC9A8}"/>
              </a:ext>
            </a:extLst>
          </p:cNvPr>
          <p:cNvSpPr>
            <a:spLocks noGrp="1"/>
          </p:cNvSpPr>
          <p:nvPr>
            <p:ph type="body" sz="quarter" idx="36" hasCustomPrompt="1"/>
          </p:nvPr>
        </p:nvSpPr>
        <p:spPr>
          <a:xfrm>
            <a:off x="9589469" y="1194490"/>
            <a:ext cx="2601600" cy="4467421"/>
          </a:xfrm>
          <a:prstGeom prst="rect">
            <a:avLst/>
          </a:prstGeom>
          <a:blipFill>
            <a:blip r:embed="rId2" cstate="hqprint">
              <a:extLst>
                <a:ext uri="{28A0092B-C50C-407E-A947-70E740481C1C}">
                  <a14:useLocalDpi xmlns:a14="http://schemas.microsoft.com/office/drawing/2010/main"/>
                </a:ext>
              </a:extLst>
            </a:blip>
            <a:srcRect/>
            <a:stretch>
              <a:fillRect/>
            </a:stretch>
          </a:blipFill>
        </p:spPr>
        <p:txBody>
          <a:bodyPr/>
          <a:lstStyle>
            <a:lvl1pPr marL="0" indent="0">
              <a:buNone/>
              <a:defRPr>
                <a:latin typeface="Arial" panose="020B0604020202020204" pitchFamily="34" charset="0"/>
                <a:cs typeface="Arial" panose="020B0604020202020204" pitchFamily="34" charset="0"/>
              </a:defRPr>
            </a:lvl1pPr>
          </a:lstStyle>
          <a:p>
            <a:pPr lvl="0"/>
            <a:r>
              <a:rPr lang="en-GB"/>
              <a:t> </a:t>
            </a:r>
          </a:p>
        </p:txBody>
      </p:sp>
      <p:sp>
        <p:nvSpPr>
          <p:cNvPr id="55" name="Text Placeholder 11">
            <a:extLst>
              <a:ext uri="{FF2B5EF4-FFF2-40B4-BE49-F238E27FC236}">
                <a16:creationId xmlns:a16="http://schemas.microsoft.com/office/drawing/2014/main" id="{56B56709-35E6-7C74-0B0A-A64BD79ED11F}"/>
              </a:ext>
            </a:extLst>
          </p:cNvPr>
          <p:cNvSpPr>
            <a:spLocks noGrp="1"/>
          </p:cNvSpPr>
          <p:nvPr>
            <p:ph type="body" sz="quarter" idx="34" hasCustomPrompt="1"/>
          </p:nvPr>
        </p:nvSpPr>
        <p:spPr>
          <a:xfrm>
            <a:off x="620810" y="1883464"/>
            <a:ext cx="4808359" cy="1859671"/>
          </a:xfrm>
          <a:prstGeom prst="rect">
            <a:avLst/>
          </a:prstGeom>
        </p:spPr>
        <p:txBody>
          <a:bodyPr lIns="0" anchor="t" anchorCtr="0"/>
          <a:lstStyle>
            <a:lvl1pPr marL="0" indent="0">
              <a:lnSpc>
                <a:spcPct val="90000"/>
              </a:lnSpc>
              <a:spcAft>
                <a:spcPts val="533"/>
              </a:spcAft>
              <a:buClr>
                <a:schemeClr val="accent4"/>
              </a:buClr>
              <a:buFont typeface="Arial" panose="020B0604020202020204" pitchFamily="34" charset="0"/>
              <a:buNone/>
              <a:tabLst/>
              <a:defRPr sz="3199" b="0">
                <a:solidFill>
                  <a:schemeClr val="tx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quote here</a:t>
            </a:r>
          </a:p>
        </p:txBody>
      </p:sp>
      <p:sp>
        <p:nvSpPr>
          <p:cNvPr id="3" name="Title 49">
            <a:extLst>
              <a:ext uri="{FF2B5EF4-FFF2-40B4-BE49-F238E27FC236}">
                <a16:creationId xmlns:a16="http://schemas.microsoft.com/office/drawing/2014/main" id="{4534DA4D-829B-708C-393C-EDD02D7FAEDB}"/>
              </a:ext>
            </a:extLst>
          </p:cNvPr>
          <p:cNvSpPr txBox="1">
            <a:spLocks/>
          </p:cNvSpPr>
          <p:nvPr/>
        </p:nvSpPr>
        <p:spPr>
          <a:xfrm>
            <a:off x="422215" y="622315"/>
            <a:ext cx="1178924" cy="581824"/>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2800" b="1" kern="1200">
                <a:solidFill>
                  <a:schemeClr val="tx1"/>
                </a:solidFill>
                <a:latin typeface="+mj-lt"/>
                <a:ea typeface="+mj-ea"/>
                <a:cs typeface="+mj-cs"/>
              </a:defRPr>
            </a:lvl1pPr>
          </a:lstStyle>
          <a:p>
            <a:r>
              <a:rPr lang="en-GB" sz="15328">
                <a:solidFill>
                  <a:schemeClr val="accent4"/>
                </a:solidFill>
                <a:latin typeface="Arial" panose="020B0604020202020204" pitchFamily="34" charset="0"/>
                <a:cs typeface="Arial" panose="020B0604020202020204" pitchFamily="34" charset="0"/>
              </a:rPr>
              <a:t>“</a:t>
            </a:r>
          </a:p>
        </p:txBody>
      </p:sp>
      <p:sp>
        <p:nvSpPr>
          <p:cNvPr id="13" name="Text Placeholder 11">
            <a:extLst>
              <a:ext uri="{FF2B5EF4-FFF2-40B4-BE49-F238E27FC236}">
                <a16:creationId xmlns:a16="http://schemas.microsoft.com/office/drawing/2014/main" id="{765A40AE-370F-425F-8F1F-99252A59CB5C}"/>
              </a:ext>
            </a:extLst>
          </p:cNvPr>
          <p:cNvSpPr>
            <a:spLocks noGrp="1"/>
          </p:cNvSpPr>
          <p:nvPr>
            <p:ph type="body" sz="quarter" idx="35" hasCustomPrompt="1"/>
          </p:nvPr>
        </p:nvSpPr>
        <p:spPr>
          <a:xfrm>
            <a:off x="620810" y="4415126"/>
            <a:ext cx="4808359" cy="295374"/>
          </a:xfrm>
          <a:prstGeom prst="rect">
            <a:avLst/>
          </a:prstGeom>
        </p:spPr>
        <p:txBody>
          <a:bodyPr lIns="0" anchor="t" anchorCtr="0">
            <a:noAutofit/>
          </a:bodyPr>
          <a:lstStyle>
            <a:lvl1pPr marL="0" indent="0">
              <a:lnSpc>
                <a:spcPct val="90000"/>
              </a:lnSpc>
              <a:spcAft>
                <a:spcPts val="533"/>
              </a:spcAft>
              <a:buClr>
                <a:schemeClr val="accent4"/>
              </a:buClr>
              <a:buFont typeface="Arial" panose="020B0604020202020204" pitchFamily="34" charset="0"/>
              <a:buNone/>
              <a:tabLst/>
              <a:defRPr sz="2000" b="0">
                <a:solidFill>
                  <a:schemeClr val="accent4"/>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Type accreditation here</a:t>
            </a:r>
          </a:p>
        </p:txBody>
      </p:sp>
    </p:spTree>
    <p:extLst>
      <p:ext uri="{BB962C8B-B14F-4D97-AF65-F5344CB8AC3E}">
        <p14:creationId xmlns:p14="http://schemas.microsoft.com/office/powerpoint/2010/main" val="40709601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Statement - Blue">
    <p:bg>
      <p:bgPr>
        <a:solidFill>
          <a:schemeClr val="tx2"/>
        </a:solidFill>
        <a:effectLst/>
      </p:bgPr>
    </p:bg>
    <p:spTree>
      <p:nvGrpSpPr>
        <p:cNvPr id="1" name=""/>
        <p:cNvGrpSpPr/>
        <p:nvPr/>
      </p:nvGrpSpPr>
      <p:grpSpPr>
        <a:xfrm>
          <a:off x="0" y="0"/>
          <a:ext cx="0" cy="0"/>
          <a:chOff x="0" y="0"/>
          <a:chExt cx="0" cy="0"/>
        </a:xfrm>
      </p:grpSpPr>
      <p:sp>
        <p:nvSpPr>
          <p:cNvPr id="55" name="Text Placeholder 11">
            <a:extLst>
              <a:ext uri="{FF2B5EF4-FFF2-40B4-BE49-F238E27FC236}">
                <a16:creationId xmlns:a16="http://schemas.microsoft.com/office/drawing/2014/main" id="{56B56709-35E6-7C74-0B0A-A64BD79ED11F}"/>
              </a:ext>
            </a:extLst>
          </p:cNvPr>
          <p:cNvSpPr>
            <a:spLocks noGrp="1"/>
          </p:cNvSpPr>
          <p:nvPr>
            <p:ph type="body" sz="quarter" idx="34" hasCustomPrompt="1"/>
          </p:nvPr>
        </p:nvSpPr>
        <p:spPr>
          <a:xfrm>
            <a:off x="620808" y="2601289"/>
            <a:ext cx="9143295" cy="1679104"/>
          </a:xfrm>
          <a:prstGeom prst="rect">
            <a:avLst/>
          </a:prstGeom>
        </p:spPr>
        <p:txBody>
          <a:bodyPr lIns="0" anchor="ctr" anchorCtr="0"/>
          <a:lstStyle>
            <a:lvl1pPr marL="0" indent="0">
              <a:lnSpc>
                <a:spcPct val="90000"/>
              </a:lnSpc>
              <a:spcAft>
                <a:spcPts val="533"/>
              </a:spcAft>
              <a:buClr>
                <a:schemeClr val="accent4"/>
              </a:buClr>
              <a:buFont typeface="Arial" panose="020B0604020202020204" pitchFamily="34" charset="0"/>
              <a:buNone/>
              <a:tabLst/>
              <a:defRPr sz="6398" b="0">
                <a:solidFill>
                  <a:schemeClr val="bg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Large type here </a:t>
            </a:r>
          </a:p>
        </p:txBody>
      </p:sp>
      <p:pic>
        <p:nvPicPr>
          <p:cNvPr id="10" name="Picture 9">
            <a:extLst>
              <a:ext uri="{FF2B5EF4-FFF2-40B4-BE49-F238E27FC236}">
                <a16:creationId xmlns:a16="http://schemas.microsoft.com/office/drawing/2014/main" id="{5A1CDBF5-C6BF-1F38-D78A-B00F488539A4}"/>
              </a:ext>
            </a:extLst>
          </p:cNvPr>
          <p:cNvPicPr>
            <a:picLocks noChangeAspect="1"/>
          </p:cNvPicPr>
          <p:nvPr userDrawn="1"/>
        </p:nvPicPr>
        <p:blipFill>
          <a:blip r:embed="rId2"/>
          <a:srcRect/>
          <a:stretch/>
        </p:blipFill>
        <p:spPr>
          <a:xfrm>
            <a:off x="10478828" y="6288769"/>
            <a:ext cx="1369585" cy="457200"/>
          </a:xfrm>
          <a:prstGeom prst="rect">
            <a:avLst/>
          </a:prstGeom>
        </p:spPr>
      </p:pic>
      <p:sp>
        <p:nvSpPr>
          <p:cNvPr id="2" name="TextBox 1">
            <a:extLst>
              <a:ext uri="{FF2B5EF4-FFF2-40B4-BE49-F238E27FC236}">
                <a16:creationId xmlns:a16="http://schemas.microsoft.com/office/drawing/2014/main" id="{F8F0D12D-5484-13FA-E956-E8A4683A944C}"/>
              </a:ext>
            </a:extLst>
          </p:cNvPr>
          <p:cNvSpPr txBox="1"/>
          <p:nvPr userDrawn="1"/>
        </p:nvSpPr>
        <p:spPr>
          <a:xfrm>
            <a:off x="622422" y="6425225"/>
            <a:ext cx="2621598" cy="184666"/>
          </a:xfrm>
          <a:prstGeom prst="rect">
            <a:avLst/>
          </a:prstGeom>
          <a:noFill/>
        </p:spPr>
        <p:txBody>
          <a:bodyPr wrap="square" lIns="0" tIns="0" rIns="0" bIns="0" rtlCol="0" anchor="ctr">
            <a:noAutofit/>
          </a:bodyPr>
          <a:lstStyle/>
          <a:p>
            <a:r>
              <a:rPr lang="en-IE" sz="900">
                <a:solidFill>
                  <a:schemeClr val="bg1"/>
                </a:solidFill>
                <a:latin typeface="Arial" panose="020B0604020202020204" pitchFamily="34" charset="0"/>
                <a:cs typeface="Arial" panose="020B0604020202020204" pitchFamily="34" charset="0"/>
              </a:rPr>
              <a:t>Paper  |  Packaging  |  Solutions</a:t>
            </a:r>
          </a:p>
        </p:txBody>
      </p:sp>
      <p:sp>
        <p:nvSpPr>
          <p:cNvPr id="3" name="Text Placeholder 3">
            <a:extLst>
              <a:ext uri="{FF2B5EF4-FFF2-40B4-BE49-F238E27FC236}">
                <a16:creationId xmlns:a16="http://schemas.microsoft.com/office/drawing/2014/main" id="{13318AAE-070F-91AA-7EEB-3973D41C9557}"/>
              </a:ext>
            </a:extLst>
          </p:cNvPr>
          <p:cNvSpPr txBox="1">
            <a:spLocks/>
          </p:cNvSpPr>
          <p:nvPr userDrawn="1"/>
        </p:nvSpPr>
        <p:spPr>
          <a:xfrm>
            <a:off x="2114" y="6403258"/>
            <a:ext cx="457200" cy="228600"/>
          </a:xfrm>
          <a:prstGeom prst="rect">
            <a:avLst/>
          </a:prstGeom>
        </p:spPr>
        <p:txBody>
          <a:bodyPr rIns="0" anchor="ctr"/>
          <a:lstStyle>
            <a:lvl1pPr marL="0" indent="0" algn="r" defTabSz="914103" rtl="0" eaLnBrk="1" latinLnBrk="0" hangingPunct="1">
              <a:lnSpc>
                <a:spcPct val="100000"/>
              </a:lnSpc>
              <a:spcBef>
                <a:spcPts val="800"/>
              </a:spcBef>
              <a:spcAft>
                <a:spcPts val="0"/>
              </a:spcAft>
              <a:buFont typeface="Arial" panose="020B0604020202020204" pitchFamily="34" charset="0"/>
              <a:buNone/>
              <a:tabLst/>
              <a:defRPr sz="900" kern="1200">
                <a:solidFill>
                  <a:schemeClr val="tx1"/>
                </a:solidFill>
                <a:latin typeface="Arial" panose="020B0604020202020204" pitchFamily="34" charset="0"/>
                <a:ea typeface="+mn-ea"/>
                <a:cs typeface="Arial" panose="020B0604020202020204" pitchFamily="34" charset="0"/>
              </a:defRPr>
            </a:lvl1pPr>
            <a:lvl2pPr marL="717317" indent="-243338" algn="l" defTabSz="914103" rtl="0" eaLnBrk="1" latinLnBrk="0" hangingPunct="1">
              <a:lnSpc>
                <a:spcPct val="100000"/>
              </a:lnSpc>
              <a:spcBef>
                <a:spcPts val="400"/>
              </a:spcBef>
              <a:spcAft>
                <a:spcPts val="400"/>
              </a:spcAft>
              <a:buFont typeface="System Font Regular"/>
              <a:buChar char="–"/>
              <a:tabLst/>
              <a:defRPr sz="1599" kern="1200">
                <a:solidFill>
                  <a:schemeClr val="tx1"/>
                </a:solidFill>
                <a:latin typeface="Arial" panose="020B0604020202020204" pitchFamily="34" charset="0"/>
                <a:ea typeface="+mn-ea"/>
                <a:cs typeface="Arial" panose="020B0604020202020204" pitchFamily="34" charset="0"/>
              </a:defRPr>
            </a:lvl2pPr>
            <a:lvl3pPr marL="914103" indent="0" algn="l" defTabSz="914103" rtl="0" eaLnBrk="1" latinLnBrk="0" hangingPunct="1">
              <a:lnSpc>
                <a:spcPct val="90000"/>
              </a:lnSpc>
              <a:spcBef>
                <a:spcPts val="500"/>
              </a:spcBef>
              <a:buFont typeface="Arial" panose="020B0604020202020204" pitchFamily="34" charset="0"/>
              <a:buNone/>
              <a:defRPr sz="1999" kern="1200">
                <a:solidFill>
                  <a:schemeClr val="tx1"/>
                </a:solidFill>
                <a:latin typeface="+mn-lt"/>
                <a:ea typeface="+mn-ea"/>
                <a:cs typeface="+mn-cs"/>
              </a:defRPr>
            </a:lvl3pPr>
            <a:lvl4pPr marL="1371154"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4pPr>
            <a:lvl5pPr marL="1828206"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5pPr>
            <a:lvl6pPr marL="2513783"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834"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886"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4937"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fld id="{84269178-A424-48E9-A08C-B4F7DE2E393E}" type="slidenum">
              <a:rPr lang="en-US" sz="900" smtClean="0">
                <a:solidFill>
                  <a:schemeClr val="bg1"/>
                </a:solidFill>
                <a:latin typeface="Arial" panose="020B0604020202020204" pitchFamily="34" charset="0"/>
                <a:cs typeface="Arial" panose="020B0604020202020204" pitchFamily="34" charset="0"/>
              </a:rPr>
              <a:pPr/>
              <a:t>‹#›</a:t>
            </a:fld>
            <a:endParaRPr lang="en-US" sz="900">
              <a:solidFill>
                <a:schemeClr val="bg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2CFA1E5F-77BF-0F25-6F01-ED0B92AEE140}"/>
              </a:ext>
            </a:extLst>
          </p:cNvPr>
          <p:cNvSpPr txBox="1"/>
          <p:nvPr userDrawn="1"/>
        </p:nvSpPr>
        <p:spPr>
          <a:xfrm>
            <a:off x="3048000" y="6401861"/>
            <a:ext cx="6096000" cy="230832"/>
          </a:xfrm>
          <a:prstGeom prst="rect">
            <a:avLst/>
          </a:prstGeom>
          <a:noFill/>
        </p:spPr>
        <p:txBody>
          <a:bodyPr wrap="square" anchor="ctr">
            <a:spAutoFit/>
          </a:bodyPr>
          <a:lstStyle/>
          <a:p>
            <a:pPr algn="ctr"/>
            <a:r>
              <a:rPr lang="en-US" sz="900" cap="none" spc="0" baseline="0">
                <a:solidFill>
                  <a:schemeClr val="bg1"/>
                </a:solidFill>
                <a:latin typeface="Arial" panose="020B0604020202020204" pitchFamily="34" charset="0"/>
                <a:cs typeface="Arial" panose="020B0604020202020204" pitchFamily="34" charset="0"/>
              </a:rPr>
              <a:t>© 2025 Smurfit Westrock. All Rights Reserved.</a:t>
            </a:r>
            <a:endParaRPr lang="en-US" sz="900">
              <a:solidFill>
                <a:schemeClr val="bg1"/>
              </a:solidFill>
            </a:endParaRPr>
          </a:p>
        </p:txBody>
      </p:sp>
    </p:spTree>
    <p:extLst>
      <p:ext uri="{BB962C8B-B14F-4D97-AF65-F5344CB8AC3E}">
        <p14:creationId xmlns:p14="http://schemas.microsoft.com/office/powerpoint/2010/main" val="28276121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Statement - Full image">
    <p:bg>
      <p:bgPr>
        <a:solidFill>
          <a:schemeClr val="bg1"/>
        </a:solidFill>
        <a:effectLst/>
      </p:bgPr>
    </p:bg>
    <p:spTree>
      <p:nvGrpSpPr>
        <p:cNvPr id="1" name=""/>
        <p:cNvGrpSpPr/>
        <p:nvPr/>
      </p:nvGrpSpPr>
      <p:grpSpPr>
        <a:xfrm>
          <a:off x="0" y="0"/>
          <a:ext cx="0" cy="0"/>
          <a:chOff x="0" y="0"/>
          <a:chExt cx="0" cy="0"/>
        </a:xfrm>
      </p:grpSpPr>
      <p:sp>
        <p:nvSpPr>
          <p:cNvPr id="3" name="Picture Placeholder 19">
            <a:extLst>
              <a:ext uri="{FF2B5EF4-FFF2-40B4-BE49-F238E27FC236}">
                <a16:creationId xmlns:a16="http://schemas.microsoft.com/office/drawing/2014/main" id="{22D51B0C-021B-5F53-3A76-A82015D63DD6}"/>
              </a:ext>
            </a:extLst>
          </p:cNvPr>
          <p:cNvSpPr>
            <a:spLocks noGrp="1"/>
          </p:cNvSpPr>
          <p:nvPr>
            <p:ph type="pic" sz="quarter" idx="41" hasCustomPrompt="1"/>
          </p:nvPr>
        </p:nvSpPr>
        <p:spPr>
          <a:xfrm>
            <a:off x="0" y="11841"/>
            <a:ext cx="12192000" cy="6858000"/>
          </a:xfrm>
          <a:prstGeom prst="rect">
            <a:avLst/>
          </a:prstGeom>
          <a:solidFill>
            <a:schemeClr val="bg1">
              <a:lumMod val="95000"/>
            </a:schemeClr>
          </a:solidFill>
          <a:ln>
            <a:noFill/>
          </a:ln>
        </p:spPr>
        <p:txBody>
          <a:bodyPr tIns="324000" rIns="503998" bIns="0" anchor="t" anchorCtr="0"/>
          <a:lstStyle>
            <a:lvl1pPr marL="0" indent="0" algn="r">
              <a:buNone/>
              <a:defRPr sz="2399">
                <a:solidFill>
                  <a:schemeClr val="tx2"/>
                </a:solidFill>
                <a:latin typeface="Arial" panose="020B0604020202020204" pitchFamily="34" charset="0"/>
                <a:cs typeface="Arial" panose="020B0604020202020204" pitchFamily="34" charset="0"/>
              </a:defRPr>
            </a:lvl1pPr>
          </a:lstStyle>
          <a:p>
            <a:r>
              <a:rPr lang="en-GB"/>
              <a:t>Paste an image into this box</a:t>
            </a:r>
          </a:p>
        </p:txBody>
      </p:sp>
      <p:sp>
        <p:nvSpPr>
          <p:cNvPr id="55" name="Text Placeholder 11">
            <a:extLst>
              <a:ext uri="{FF2B5EF4-FFF2-40B4-BE49-F238E27FC236}">
                <a16:creationId xmlns:a16="http://schemas.microsoft.com/office/drawing/2014/main" id="{56B56709-35E6-7C74-0B0A-A64BD79ED11F}"/>
              </a:ext>
            </a:extLst>
          </p:cNvPr>
          <p:cNvSpPr>
            <a:spLocks noGrp="1"/>
          </p:cNvSpPr>
          <p:nvPr>
            <p:ph type="body" sz="quarter" idx="34" hasCustomPrompt="1"/>
          </p:nvPr>
        </p:nvSpPr>
        <p:spPr>
          <a:xfrm>
            <a:off x="620808" y="2601289"/>
            <a:ext cx="9143295" cy="1679104"/>
          </a:xfrm>
          <a:prstGeom prst="rect">
            <a:avLst/>
          </a:prstGeom>
        </p:spPr>
        <p:txBody>
          <a:bodyPr lIns="0" anchor="ctr" anchorCtr="0"/>
          <a:lstStyle>
            <a:lvl1pPr marL="0" indent="0">
              <a:lnSpc>
                <a:spcPct val="90000"/>
              </a:lnSpc>
              <a:spcAft>
                <a:spcPts val="533"/>
              </a:spcAft>
              <a:buClr>
                <a:schemeClr val="accent4"/>
              </a:buClr>
              <a:buFont typeface="Arial" panose="020B0604020202020204" pitchFamily="34" charset="0"/>
              <a:buNone/>
              <a:tabLst/>
              <a:defRPr sz="6398" b="0">
                <a:solidFill>
                  <a:schemeClr val="bg1"/>
                </a:solidFill>
                <a:latin typeface="Arial" panose="020B0604020202020204" pitchFamily="34" charset="0"/>
                <a:cs typeface="Arial" panose="020B0604020202020204" pitchFamily="34" charset="0"/>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GB"/>
              <a:t>Large type here </a:t>
            </a:r>
          </a:p>
        </p:txBody>
      </p:sp>
      <p:pic>
        <p:nvPicPr>
          <p:cNvPr id="11" name="Picture 10">
            <a:extLst>
              <a:ext uri="{FF2B5EF4-FFF2-40B4-BE49-F238E27FC236}">
                <a16:creationId xmlns:a16="http://schemas.microsoft.com/office/drawing/2014/main" id="{243B8B47-2F39-04D7-55B1-F69A253137C7}"/>
              </a:ext>
            </a:extLst>
          </p:cNvPr>
          <p:cNvPicPr>
            <a:picLocks noChangeAspect="1"/>
          </p:cNvPicPr>
          <p:nvPr userDrawn="1"/>
        </p:nvPicPr>
        <p:blipFill>
          <a:blip r:embed="rId2"/>
          <a:srcRect/>
          <a:stretch/>
        </p:blipFill>
        <p:spPr>
          <a:xfrm>
            <a:off x="10478828" y="6288769"/>
            <a:ext cx="1369585" cy="457200"/>
          </a:xfrm>
          <a:prstGeom prst="rect">
            <a:avLst/>
          </a:prstGeom>
        </p:spPr>
      </p:pic>
      <p:sp>
        <p:nvSpPr>
          <p:cNvPr id="4" name="TextBox 3">
            <a:extLst>
              <a:ext uri="{FF2B5EF4-FFF2-40B4-BE49-F238E27FC236}">
                <a16:creationId xmlns:a16="http://schemas.microsoft.com/office/drawing/2014/main" id="{0467812D-2806-C25C-D73C-2085C5182B1F}"/>
              </a:ext>
            </a:extLst>
          </p:cNvPr>
          <p:cNvSpPr txBox="1"/>
          <p:nvPr userDrawn="1"/>
        </p:nvSpPr>
        <p:spPr>
          <a:xfrm>
            <a:off x="622422" y="6425225"/>
            <a:ext cx="2621598" cy="184666"/>
          </a:xfrm>
          <a:prstGeom prst="rect">
            <a:avLst/>
          </a:prstGeom>
          <a:noFill/>
        </p:spPr>
        <p:txBody>
          <a:bodyPr wrap="square" lIns="0" tIns="0" rIns="0" bIns="0" rtlCol="0" anchor="ctr">
            <a:noAutofit/>
          </a:bodyPr>
          <a:lstStyle/>
          <a:p>
            <a:r>
              <a:rPr lang="en-IE" sz="900">
                <a:solidFill>
                  <a:schemeClr val="bg1"/>
                </a:solidFill>
                <a:latin typeface="Arial" panose="020B0604020202020204" pitchFamily="34" charset="0"/>
                <a:cs typeface="Arial" panose="020B0604020202020204" pitchFamily="34" charset="0"/>
              </a:rPr>
              <a:t>Paper  |  Packaging  |  Solutions</a:t>
            </a:r>
          </a:p>
        </p:txBody>
      </p:sp>
      <p:sp>
        <p:nvSpPr>
          <p:cNvPr id="5" name="Text Placeholder 3">
            <a:extLst>
              <a:ext uri="{FF2B5EF4-FFF2-40B4-BE49-F238E27FC236}">
                <a16:creationId xmlns:a16="http://schemas.microsoft.com/office/drawing/2014/main" id="{6DF38618-BC7E-7264-7754-9817BADAE134}"/>
              </a:ext>
            </a:extLst>
          </p:cNvPr>
          <p:cNvSpPr txBox="1">
            <a:spLocks/>
          </p:cNvSpPr>
          <p:nvPr userDrawn="1"/>
        </p:nvSpPr>
        <p:spPr>
          <a:xfrm>
            <a:off x="2114" y="6403258"/>
            <a:ext cx="457200" cy="228600"/>
          </a:xfrm>
          <a:prstGeom prst="rect">
            <a:avLst/>
          </a:prstGeom>
        </p:spPr>
        <p:txBody>
          <a:bodyPr rIns="0" anchor="ctr"/>
          <a:lstStyle>
            <a:lvl1pPr marL="0" indent="0" algn="r" defTabSz="914103" rtl="0" eaLnBrk="1" latinLnBrk="0" hangingPunct="1">
              <a:lnSpc>
                <a:spcPct val="100000"/>
              </a:lnSpc>
              <a:spcBef>
                <a:spcPts val="800"/>
              </a:spcBef>
              <a:spcAft>
                <a:spcPts val="0"/>
              </a:spcAft>
              <a:buFont typeface="Arial" panose="020B0604020202020204" pitchFamily="34" charset="0"/>
              <a:buNone/>
              <a:tabLst/>
              <a:defRPr sz="900" kern="1200">
                <a:solidFill>
                  <a:schemeClr val="tx1"/>
                </a:solidFill>
                <a:latin typeface="Arial" panose="020B0604020202020204" pitchFamily="34" charset="0"/>
                <a:ea typeface="+mn-ea"/>
                <a:cs typeface="Arial" panose="020B0604020202020204" pitchFamily="34" charset="0"/>
              </a:defRPr>
            </a:lvl1pPr>
            <a:lvl2pPr marL="717317" indent="-243338" algn="l" defTabSz="914103" rtl="0" eaLnBrk="1" latinLnBrk="0" hangingPunct="1">
              <a:lnSpc>
                <a:spcPct val="100000"/>
              </a:lnSpc>
              <a:spcBef>
                <a:spcPts val="400"/>
              </a:spcBef>
              <a:spcAft>
                <a:spcPts val="400"/>
              </a:spcAft>
              <a:buFont typeface="System Font Regular"/>
              <a:buChar char="–"/>
              <a:tabLst/>
              <a:defRPr sz="1599" kern="1200">
                <a:solidFill>
                  <a:schemeClr val="tx1"/>
                </a:solidFill>
                <a:latin typeface="Arial" panose="020B0604020202020204" pitchFamily="34" charset="0"/>
                <a:ea typeface="+mn-ea"/>
                <a:cs typeface="Arial" panose="020B0604020202020204" pitchFamily="34" charset="0"/>
              </a:defRPr>
            </a:lvl2pPr>
            <a:lvl3pPr marL="914103" indent="0" algn="l" defTabSz="914103" rtl="0" eaLnBrk="1" latinLnBrk="0" hangingPunct="1">
              <a:lnSpc>
                <a:spcPct val="90000"/>
              </a:lnSpc>
              <a:spcBef>
                <a:spcPts val="500"/>
              </a:spcBef>
              <a:buFont typeface="Arial" panose="020B0604020202020204" pitchFamily="34" charset="0"/>
              <a:buNone/>
              <a:defRPr sz="1999" kern="1200">
                <a:solidFill>
                  <a:schemeClr val="tx1"/>
                </a:solidFill>
                <a:latin typeface="+mn-lt"/>
                <a:ea typeface="+mn-ea"/>
                <a:cs typeface="+mn-cs"/>
              </a:defRPr>
            </a:lvl3pPr>
            <a:lvl4pPr marL="1371154"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4pPr>
            <a:lvl5pPr marL="1828206"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5pPr>
            <a:lvl6pPr marL="2513783"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834"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886"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4937"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fld id="{84269178-A424-48E9-A08C-B4F7DE2E393E}" type="slidenum">
              <a:rPr lang="en-US" sz="900" smtClean="0">
                <a:solidFill>
                  <a:schemeClr val="bg1"/>
                </a:solidFill>
                <a:latin typeface="Arial" panose="020B0604020202020204" pitchFamily="34" charset="0"/>
                <a:cs typeface="Arial" panose="020B0604020202020204" pitchFamily="34" charset="0"/>
              </a:rPr>
              <a:pPr/>
              <a:t>‹#›</a:t>
            </a:fld>
            <a:endParaRPr lang="en-US" sz="900">
              <a:solidFill>
                <a:schemeClr val="bg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6A504673-7517-86A1-B1BD-3119094D13BD}"/>
              </a:ext>
            </a:extLst>
          </p:cNvPr>
          <p:cNvSpPr txBox="1"/>
          <p:nvPr userDrawn="1"/>
        </p:nvSpPr>
        <p:spPr>
          <a:xfrm>
            <a:off x="3048000" y="6401861"/>
            <a:ext cx="6096000" cy="230832"/>
          </a:xfrm>
          <a:prstGeom prst="rect">
            <a:avLst/>
          </a:prstGeom>
          <a:noFill/>
        </p:spPr>
        <p:txBody>
          <a:bodyPr wrap="square" anchor="ctr">
            <a:spAutoFit/>
          </a:bodyPr>
          <a:lstStyle/>
          <a:p>
            <a:pPr algn="ctr"/>
            <a:r>
              <a:rPr lang="en-US" sz="900" cap="none" spc="0" baseline="0">
                <a:solidFill>
                  <a:schemeClr val="bg1"/>
                </a:solidFill>
                <a:latin typeface="Arial" panose="020B0604020202020204" pitchFamily="34" charset="0"/>
                <a:cs typeface="Arial" panose="020B0604020202020204" pitchFamily="34" charset="0"/>
              </a:rPr>
              <a:t>© 2025 Smurfit Westrock. All Rights Reserved.</a:t>
            </a:r>
            <a:endParaRPr lang="en-US" sz="900">
              <a:solidFill>
                <a:schemeClr val="bg1"/>
              </a:solidFill>
            </a:endParaRPr>
          </a:p>
        </p:txBody>
      </p:sp>
    </p:spTree>
    <p:extLst>
      <p:ext uri="{BB962C8B-B14F-4D97-AF65-F5344CB8AC3E}">
        <p14:creationId xmlns:p14="http://schemas.microsoft.com/office/powerpoint/2010/main" val="20586225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Confidentiality notice">
    <p:bg>
      <p:bgPr>
        <a:solidFill>
          <a:schemeClr val="tx2"/>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9833385-5C79-89B5-940F-C69C4F91C05A}"/>
              </a:ext>
            </a:extLst>
          </p:cNvPr>
          <p:cNvSpPr txBox="1">
            <a:spLocks/>
          </p:cNvSpPr>
          <p:nvPr/>
        </p:nvSpPr>
        <p:spPr>
          <a:xfrm>
            <a:off x="614471" y="1379551"/>
            <a:ext cx="5486400" cy="457200"/>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2400" b="1" kern="1200">
                <a:solidFill>
                  <a:schemeClr val="accent3"/>
                </a:solidFill>
                <a:latin typeface="+mj-lt"/>
                <a:ea typeface="+mj-ea"/>
                <a:cs typeface="+mj-cs"/>
              </a:defRPr>
            </a:lvl1pPr>
          </a:lstStyle>
          <a:p>
            <a:r>
              <a:rPr lang="en-GB" sz="3600">
                <a:solidFill>
                  <a:schemeClr val="bg1"/>
                </a:solidFill>
                <a:latin typeface="Arial" panose="020B0604020202020204" pitchFamily="34" charset="0"/>
                <a:cs typeface="Arial" panose="020B0604020202020204" pitchFamily="34" charset="0"/>
              </a:rPr>
              <a:t>Confidentiality notice</a:t>
            </a:r>
          </a:p>
        </p:txBody>
      </p:sp>
      <p:sp>
        <p:nvSpPr>
          <p:cNvPr id="9" name="TextBox 8">
            <a:extLst>
              <a:ext uri="{FF2B5EF4-FFF2-40B4-BE49-F238E27FC236}">
                <a16:creationId xmlns:a16="http://schemas.microsoft.com/office/drawing/2014/main" id="{D91085D3-CAEF-C8DD-6B7E-C7987D5302B2}"/>
              </a:ext>
            </a:extLst>
          </p:cNvPr>
          <p:cNvSpPr txBox="1"/>
          <p:nvPr/>
        </p:nvSpPr>
        <p:spPr>
          <a:xfrm>
            <a:off x="622422" y="2027212"/>
            <a:ext cx="5481529" cy="1938992"/>
          </a:xfrm>
          <a:prstGeom prst="rect">
            <a:avLst/>
          </a:prstGeom>
          <a:noFill/>
        </p:spPr>
        <p:txBody>
          <a:bodyPr wrap="square" lIns="0" tIns="0" rIns="0" bIns="0" rtlCol="0">
            <a:spAutoFit/>
          </a:bodyPr>
          <a:lstStyle/>
          <a:p>
            <a:pPr marL="0" indent="0">
              <a:buNone/>
            </a:pPr>
            <a:r>
              <a:rPr lang="en-GB" sz="1800">
                <a:solidFill>
                  <a:schemeClr val="accent4"/>
                </a:solidFill>
                <a:latin typeface="Arial" panose="020B0604020202020204" pitchFamily="34" charset="0"/>
                <a:cs typeface="Arial" panose="020B0604020202020204" pitchFamily="34" charset="0"/>
              </a:rPr>
              <a:t>The content of this presentation is proprietary and confidential information of Smurfit Westrock.  The recipient may not distribute, copy, print or otherwise use information from this presentation without the written consent of Smurfit Westrock.</a:t>
            </a:r>
          </a:p>
          <a:p>
            <a:pPr marL="0" indent="0">
              <a:buNone/>
            </a:pPr>
            <a:endParaRPr lang="en-GB" sz="1800">
              <a:solidFill>
                <a:schemeClr val="accent4"/>
              </a:solidFill>
              <a:latin typeface="Arial" panose="020B0604020202020204" pitchFamily="34" charset="0"/>
              <a:cs typeface="Arial" panose="020B0604020202020204" pitchFamily="34" charset="0"/>
            </a:endParaRPr>
          </a:p>
          <a:p>
            <a:pPr marL="0" indent="0">
              <a:buNone/>
            </a:pPr>
            <a:endParaRPr lang="en-GB" sz="1800">
              <a:solidFill>
                <a:schemeClr val="accent4"/>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A3BC6E7E-5C42-93BF-EC8D-FD69EA1E06E0}"/>
              </a:ext>
            </a:extLst>
          </p:cNvPr>
          <p:cNvPicPr>
            <a:picLocks noChangeAspect="1"/>
          </p:cNvPicPr>
          <p:nvPr userDrawn="1"/>
        </p:nvPicPr>
        <p:blipFill>
          <a:blip r:embed="rId2"/>
          <a:srcRect/>
          <a:stretch/>
        </p:blipFill>
        <p:spPr>
          <a:xfrm>
            <a:off x="10478828" y="6288769"/>
            <a:ext cx="1369585" cy="457200"/>
          </a:xfrm>
          <a:prstGeom prst="rect">
            <a:avLst/>
          </a:prstGeom>
        </p:spPr>
      </p:pic>
      <p:sp>
        <p:nvSpPr>
          <p:cNvPr id="3" name="TextBox 2">
            <a:extLst>
              <a:ext uri="{FF2B5EF4-FFF2-40B4-BE49-F238E27FC236}">
                <a16:creationId xmlns:a16="http://schemas.microsoft.com/office/drawing/2014/main" id="{4BC7DF5B-2272-1061-CA43-11115FD75D92}"/>
              </a:ext>
            </a:extLst>
          </p:cNvPr>
          <p:cNvSpPr txBox="1"/>
          <p:nvPr userDrawn="1"/>
        </p:nvSpPr>
        <p:spPr>
          <a:xfrm>
            <a:off x="622422" y="6425225"/>
            <a:ext cx="2621598" cy="184666"/>
          </a:xfrm>
          <a:prstGeom prst="rect">
            <a:avLst/>
          </a:prstGeom>
          <a:noFill/>
        </p:spPr>
        <p:txBody>
          <a:bodyPr wrap="square" lIns="0" tIns="0" rIns="0" bIns="0" rtlCol="0" anchor="ctr">
            <a:noAutofit/>
          </a:bodyPr>
          <a:lstStyle/>
          <a:p>
            <a:r>
              <a:rPr lang="en-IE" sz="900">
                <a:solidFill>
                  <a:schemeClr val="bg1"/>
                </a:solidFill>
                <a:latin typeface="Arial" panose="020B0604020202020204" pitchFamily="34" charset="0"/>
                <a:cs typeface="Arial" panose="020B0604020202020204" pitchFamily="34" charset="0"/>
              </a:rPr>
              <a:t>Paper  |  Packaging  |  Solutions</a:t>
            </a:r>
          </a:p>
        </p:txBody>
      </p:sp>
      <p:sp>
        <p:nvSpPr>
          <p:cNvPr id="4" name="Text Placeholder 3">
            <a:extLst>
              <a:ext uri="{FF2B5EF4-FFF2-40B4-BE49-F238E27FC236}">
                <a16:creationId xmlns:a16="http://schemas.microsoft.com/office/drawing/2014/main" id="{7DC3E65A-0BF0-3BFE-BC25-7DBC4B446927}"/>
              </a:ext>
            </a:extLst>
          </p:cNvPr>
          <p:cNvSpPr txBox="1">
            <a:spLocks/>
          </p:cNvSpPr>
          <p:nvPr userDrawn="1"/>
        </p:nvSpPr>
        <p:spPr>
          <a:xfrm>
            <a:off x="2114" y="6403258"/>
            <a:ext cx="457200" cy="228600"/>
          </a:xfrm>
          <a:prstGeom prst="rect">
            <a:avLst/>
          </a:prstGeom>
        </p:spPr>
        <p:txBody>
          <a:bodyPr rIns="0" anchor="ctr"/>
          <a:lstStyle>
            <a:lvl1pPr marL="0" indent="0" algn="r" defTabSz="914103" rtl="0" eaLnBrk="1" latinLnBrk="0" hangingPunct="1">
              <a:lnSpc>
                <a:spcPct val="100000"/>
              </a:lnSpc>
              <a:spcBef>
                <a:spcPts val="800"/>
              </a:spcBef>
              <a:spcAft>
                <a:spcPts val="0"/>
              </a:spcAft>
              <a:buFont typeface="Arial" panose="020B0604020202020204" pitchFamily="34" charset="0"/>
              <a:buNone/>
              <a:tabLst/>
              <a:defRPr sz="900" kern="1200">
                <a:solidFill>
                  <a:schemeClr val="tx1"/>
                </a:solidFill>
                <a:latin typeface="Arial" panose="020B0604020202020204" pitchFamily="34" charset="0"/>
                <a:ea typeface="+mn-ea"/>
                <a:cs typeface="Arial" panose="020B0604020202020204" pitchFamily="34" charset="0"/>
              </a:defRPr>
            </a:lvl1pPr>
            <a:lvl2pPr marL="717317" indent="-243338" algn="l" defTabSz="914103" rtl="0" eaLnBrk="1" latinLnBrk="0" hangingPunct="1">
              <a:lnSpc>
                <a:spcPct val="100000"/>
              </a:lnSpc>
              <a:spcBef>
                <a:spcPts val="400"/>
              </a:spcBef>
              <a:spcAft>
                <a:spcPts val="400"/>
              </a:spcAft>
              <a:buFont typeface="System Font Regular"/>
              <a:buChar char="–"/>
              <a:tabLst/>
              <a:defRPr sz="1599" kern="1200">
                <a:solidFill>
                  <a:schemeClr val="tx1"/>
                </a:solidFill>
                <a:latin typeface="Arial" panose="020B0604020202020204" pitchFamily="34" charset="0"/>
                <a:ea typeface="+mn-ea"/>
                <a:cs typeface="Arial" panose="020B0604020202020204" pitchFamily="34" charset="0"/>
              </a:defRPr>
            </a:lvl2pPr>
            <a:lvl3pPr marL="914103" indent="0" algn="l" defTabSz="914103" rtl="0" eaLnBrk="1" latinLnBrk="0" hangingPunct="1">
              <a:lnSpc>
                <a:spcPct val="90000"/>
              </a:lnSpc>
              <a:spcBef>
                <a:spcPts val="500"/>
              </a:spcBef>
              <a:buFont typeface="Arial" panose="020B0604020202020204" pitchFamily="34" charset="0"/>
              <a:buNone/>
              <a:defRPr sz="1999" kern="1200">
                <a:solidFill>
                  <a:schemeClr val="tx1"/>
                </a:solidFill>
                <a:latin typeface="+mn-lt"/>
                <a:ea typeface="+mn-ea"/>
                <a:cs typeface="+mn-cs"/>
              </a:defRPr>
            </a:lvl3pPr>
            <a:lvl4pPr marL="1371154"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4pPr>
            <a:lvl5pPr marL="1828206"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5pPr>
            <a:lvl6pPr marL="2513783"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834"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886"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4937"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fld id="{84269178-A424-48E9-A08C-B4F7DE2E393E}" type="slidenum">
              <a:rPr lang="en-US" sz="900" smtClean="0">
                <a:solidFill>
                  <a:schemeClr val="bg1"/>
                </a:solidFill>
                <a:latin typeface="Arial" panose="020B0604020202020204" pitchFamily="34" charset="0"/>
                <a:cs typeface="Arial" panose="020B0604020202020204" pitchFamily="34" charset="0"/>
              </a:rPr>
              <a:pPr/>
              <a:t>‹#›</a:t>
            </a:fld>
            <a:endParaRPr lang="en-US" sz="900">
              <a:solidFill>
                <a:schemeClr val="bg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81946994-42D8-FE0F-BEE2-930FD176AA52}"/>
              </a:ext>
            </a:extLst>
          </p:cNvPr>
          <p:cNvSpPr txBox="1"/>
          <p:nvPr userDrawn="1"/>
        </p:nvSpPr>
        <p:spPr>
          <a:xfrm>
            <a:off x="3048000" y="6401861"/>
            <a:ext cx="6096000" cy="230832"/>
          </a:xfrm>
          <a:prstGeom prst="rect">
            <a:avLst/>
          </a:prstGeom>
          <a:noFill/>
        </p:spPr>
        <p:txBody>
          <a:bodyPr wrap="square" anchor="ctr">
            <a:spAutoFit/>
          </a:bodyPr>
          <a:lstStyle/>
          <a:p>
            <a:pPr algn="ctr"/>
            <a:r>
              <a:rPr lang="en-US" sz="900" cap="none" spc="0" baseline="0">
                <a:solidFill>
                  <a:schemeClr val="bg1"/>
                </a:solidFill>
                <a:latin typeface="Arial" panose="020B0604020202020204" pitchFamily="34" charset="0"/>
                <a:cs typeface="Arial" panose="020B0604020202020204" pitchFamily="34" charset="0"/>
              </a:rPr>
              <a:t>© 2025 Smurfit Westrock. All Rights Reserved.</a:t>
            </a:r>
            <a:endParaRPr lang="en-US" sz="900">
              <a:solidFill>
                <a:schemeClr val="bg1"/>
              </a:solidFill>
            </a:endParaRPr>
          </a:p>
        </p:txBody>
      </p:sp>
    </p:spTree>
    <p:extLst>
      <p:ext uri="{BB962C8B-B14F-4D97-AF65-F5344CB8AC3E}">
        <p14:creationId xmlns:p14="http://schemas.microsoft.com/office/powerpoint/2010/main" val="23411650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tx2"/>
        </a:solidFill>
        <a:effectLst/>
      </p:bgPr>
    </p:bg>
    <p:spTree>
      <p:nvGrpSpPr>
        <p:cNvPr id="1" name=""/>
        <p:cNvGrpSpPr/>
        <p:nvPr/>
      </p:nvGrpSpPr>
      <p:grpSpPr>
        <a:xfrm>
          <a:off x="0" y="0"/>
          <a:ext cx="0" cy="0"/>
          <a:chOff x="0" y="0"/>
          <a:chExt cx="0" cy="0"/>
        </a:xfrm>
      </p:grpSpPr>
      <p:sp>
        <p:nvSpPr>
          <p:cNvPr id="7" name="Text Placeholder 13">
            <a:extLst>
              <a:ext uri="{FF2B5EF4-FFF2-40B4-BE49-F238E27FC236}">
                <a16:creationId xmlns:a16="http://schemas.microsoft.com/office/drawing/2014/main" id="{D82BF270-026D-F167-AF47-21FB81ABD325}"/>
              </a:ext>
            </a:extLst>
          </p:cNvPr>
          <p:cNvSpPr>
            <a:spLocks noGrp="1"/>
          </p:cNvSpPr>
          <p:nvPr>
            <p:ph type="body" sz="quarter" idx="15" hasCustomPrompt="1"/>
          </p:nvPr>
        </p:nvSpPr>
        <p:spPr>
          <a:xfrm>
            <a:off x="617491" y="2149357"/>
            <a:ext cx="6055465" cy="2559286"/>
          </a:xfrm>
          <a:prstGeom prst="rect">
            <a:avLst/>
          </a:prstGeom>
        </p:spPr>
        <p:txBody>
          <a:bodyPr anchor="ctr" anchorCtr="0"/>
          <a:lstStyle>
            <a:lvl1pPr marL="0" indent="0">
              <a:lnSpc>
                <a:spcPct val="90000"/>
              </a:lnSpc>
              <a:buNone/>
              <a:defRPr sz="6000" b="1">
                <a:solidFill>
                  <a:schemeClr val="bg1"/>
                </a:solidFill>
                <a:latin typeface="Arial" panose="020B0604020202020204" pitchFamily="34" charset="0"/>
                <a:cs typeface="Arial" panose="020B0604020202020204" pitchFamily="34" charset="0"/>
              </a:defRPr>
            </a:lvl1pPr>
            <a:lvl2pPr marL="457051" indent="0">
              <a:buFont typeface="Arial" panose="020B0604020202020204" pitchFamily="34" charset="0"/>
              <a:buNone/>
              <a:defRPr sz="3732">
                <a:solidFill>
                  <a:schemeClr val="bg1"/>
                </a:solidFill>
                <a:latin typeface="Arial" panose="020B0604020202020204" pitchFamily="34" charset="0"/>
                <a:cs typeface="Arial" panose="020B0604020202020204" pitchFamily="34" charset="0"/>
              </a:defRPr>
            </a:lvl2pPr>
            <a:lvl3pPr marL="914103" indent="0">
              <a:buFont typeface="Arial" panose="020B0604020202020204" pitchFamily="34" charset="0"/>
              <a:buNone/>
              <a:defRPr sz="3732">
                <a:solidFill>
                  <a:schemeClr val="bg1"/>
                </a:solidFill>
                <a:latin typeface="Arial" panose="020B0604020202020204" pitchFamily="34" charset="0"/>
                <a:cs typeface="Arial" panose="020B0604020202020204" pitchFamily="34" charset="0"/>
              </a:defRPr>
            </a:lvl3pPr>
            <a:lvl4pPr marL="1371154" indent="0">
              <a:buFont typeface="Arial" panose="020B0604020202020204" pitchFamily="34" charset="0"/>
              <a:buNone/>
              <a:defRPr sz="3732">
                <a:solidFill>
                  <a:schemeClr val="bg1"/>
                </a:solidFill>
                <a:latin typeface="Arial" panose="020B0604020202020204" pitchFamily="34" charset="0"/>
                <a:cs typeface="Arial" panose="020B0604020202020204" pitchFamily="34" charset="0"/>
              </a:defRPr>
            </a:lvl4pPr>
            <a:lvl5pPr marL="1828206" indent="0">
              <a:buFont typeface="Arial" panose="020B0604020202020204" pitchFamily="34" charset="0"/>
              <a:buNone/>
              <a:defRPr sz="3732">
                <a:solidFill>
                  <a:schemeClr val="bg1"/>
                </a:solidFill>
                <a:latin typeface="Arial" panose="020B0604020202020204" pitchFamily="34" charset="0"/>
                <a:cs typeface="Arial" panose="020B0604020202020204" pitchFamily="34" charset="0"/>
              </a:defRPr>
            </a:lvl5pPr>
          </a:lstStyle>
          <a:p>
            <a:pPr lvl="0"/>
            <a:r>
              <a:rPr lang="en-GB"/>
              <a:t>Enter thank you or closing statement here</a:t>
            </a:r>
          </a:p>
        </p:txBody>
      </p:sp>
      <p:sp>
        <p:nvSpPr>
          <p:cNvPr id="3" name="Oval 2">
            <a:extLst>
              <a:ext uri="{FF2B5EF4-FFF2-40B4-BE49-F238E27FC236}">
                <a16:creationId xmlns:a16="http://schemas.microsoft.com/office/drawing/2014/main" id="{9D173EA4-0734-160B-42F9-4464AF1D9579}"/>
              </a:ext>
            </a:extLst>
          </p:cNvPr>
          <p:cNvSpPr/>
          <p:nvPr/>
        </p:nvSpPr>
        <p:spPr>
          <a:xfrm>
            <a:off x="5268532" y="400953"/>
            <a:ext cx="6057963" cy="6056093"/>
          </a:xfrm>
          <a:prstGeom prst="ellipse">
            <a:avLst/>
          </a:prstGeom>
          <a:gradFill flip="none" rotWithShape="1">
            <a:gsLst>
              <a:gs pos="0">
                <a:schemeClr val="accent4">
                  <a:alpha val="0"/>
                </a:schemeClr>
              </a:gs>
              <a:gs pos="100000">
                <a:schemeClr val="accent4">
                  <a:alpha val="3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399">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45B92F7A-BEAC-37BA-F368-E19E92F6612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r="63294"/>
          <a:stretch/>
        </p:blipFill>
        <p:spPr>
          <a:xfrm>
            <a:off x="9960603" y="390405"/>
            <a:ext cx="2231397" cy="6077190"/>
          </a:xfrm>
          <a:prstGeom prst="rect">
            <a:avLst/>
          </a:prstGeom>
        </p:spPr>
      </p:pic>
      <p:pic>
        <p:nvPicPr>
          <p:cNvPr id="5" name="Picture 4">
            <a:extLst>
              <a:ext uri="{FF2B5EF4-FFF2-40B4-BE49-F238E27FC236}">
                <a16:creationId xmlns:a16="http://schemas.microsoft.com/office/drawing/2014/main" id="{15F36424-5EC4-4FB8-6C13-768B4751910B}"/>
              </a:ext>
            </a:extLst>
          </p:cNvPr>
          <p:cNvPicPr>
            <a:picLocks noChangeAspect="1"/>
          </p:cNvPicPr>
          <p:nvPr userDrawn="1"/>
        </p:nvPicPr>
        <p:blipFill>
          <a:blip r:embed="rId3"/>
          <a:srcRect/>
          <a:stretch/>
        </p:blipFill>
        <p:spPr>
          <a:xfrm>
            <a:off x="10478828" y="6288769"/>
            <a:ext cx="1369585" cy="457200"/>
          </a:xfrm>
          <a:prstGeom prst="rect">
            <a:avLst/>
          </a:prstGeom>
        </p:spPr>
      </p:pic>
      <p:sp>
        <p:nvSpPr>
          <p:cNvPr id="8" name="TextBox 7">
            <a:extLst>
              <a:ext uri="{FF2B5EF4-FFF2-40B4-BE49-F238E27FC236}">
                <a16:creationId xmlns:a16="http://schemas.microsoft.com/office/drawing/2014/main" id="{98B2B136-3322-D0D6-E300-F1F6C23DAFAD}"/>
              </a:ext>
            </a:extLst>
          </p:cNvPr>
          <p:cNvSpPr txBox="1"/>
          <p:nvPr userDrawn="1"/>
        </p:nvSpPr>
        <p:spPr>
          <a:xfrm>
            <a:off x="622422" y="6425225"/>
            <a:ext cx="2621598" cy="184666"/>
          </a:xfrm>
          <a:prstGeom prst="rect">
            <a:avLst/>
          </a:prstGeom>
          <a:noFill/>
        </p:spPr>
        <p:txBody>
          <a:bodyPr wrap="square" lIns="0" tIns="0" rIns="0" bIns="0" rtlCol="0" anchor="ctr">
            <a:noAutofit/>
          </a:bodyPr>
          <a:lstStyle/>
          <a:p>
            <a:r>
              <a:rPr lang="en-IE" sz="900">
                <a:solidFill>
                  <a:schemeClr val="bg1"/>
                </a:solidFill>
                <a:latin typeface="Arial" panose="020B0604020202020204" pitchFamily="34" charset="0"/>
                <a:cs typeface="Arial" panose="020B0604020202020204" pitchFamily="34" charset="0"/>
              </a:rPr>
              <a:t>Paper  |  Packaging  |  Solutions</a:t>
            </a:r>
          </a:p>
        </p:txBody>
      </p:sp>
      <p:sp>
        <p:nvSpPr>
          <p:cNvPr id="9" name="Text Placeholder 3">
            <a:extLst>
              <a:ext uri="{FF2B5EF4-FFF2-40B4-BE49-F238E27FC236}">
                <a16:creationId xmlns:a16="http://schemas.microsoft.com/office/drawing/2014/main" id="{984A456E-6935-FA8E-3AC9-0D3CD07BC042}"/>
              </a:ext>
            </a:extLst>
          </p:cNvPr>
          <p:cNvSpPr txBox="1">
            <a:spLocks/>
          </p:cNvSpPr>
          <p:nvPr userDrawn="1"/>
        </p:nvSpPr>
        <p:spPr>
          <a:xfrm>
            <a:off x="2114" y="6403258"/>
            <a:ext cx="457200" cy="228600"/>
          </a:xfrm>
          <a:prstGeom prst="rect">
            <a:avLst/>
          </a:prstGeom>
        </p:spPr>
        <p:txBody>
          <a:bodyPr rIns="0" anchor="ctr"/>
          <a:lstStyle>
            <a:lvl1pPr marL="0" indent="0" algn="r" defTabSz="914103" rtl="0" eaLnBrk="1" latinLnBrk="0" hangingPunct="1">
              <a:lnSpc>
                <a:spcPct val="100000"/>
              </a:lnSpc>
              <a:spcBef>
                <a:spcPts val="800"/>
              </a:spcBef>
              <a:spcAft>
                <a:spcPts val="0"/>
              </a:spcAft>
              <a:buFont typeface="Arial" panose="020B0604020202020204" pitchFamily="34" charset="0"/>
              <a:buNone/>
              <a:tabLst/>
              <a:defRPr sz="900" kern="1200">
                <a:solidFill>
                  <a:schemeClr val="tx1"/>
                </a:solidFill>
                <a:latin typeface="Arial" panose="020B0604020202020204" pitchFamily="34" charset="0"/>
                <a:ea typeface="+mn-ea"/>
                <a:cs typeface="Arial" panose="020B0604020202020204" pitchFamily="34" charset="0"/>
              </a:defRPr>
            </a:lvl1pPr>
            <a:lvl2pPr marL="717317" indent="-243338" algn="l" defTabSz="914103" rtl="0" eaLnBrk="1" latinLnBrk="0" hangingPunct="1">
              <a:lnSpc>
                <a:spcPct val="100000"/>
              </a:lnSpc>
              <a:spcBef>
                <a:spcPts val="400"/>
              </a:spcBef>
              <a:spcAft>
                <a:spcPts val="400"/>
              </a:spcAft>
              <a:buFont typeface="System Font Regular"/>
              <a:buChar char="–"/>
              <a:tabLst/>
              <a:defRPr sz="1599" kern="1200">
                <a:solidFill>
                  <a:schemeClr val="tx1"/>
                </a:solidFill>
                <a:latin typeface="Arial" panose="020B0604020202020204" pitchFamily="34" charset="0"/>
                <a:ea typeface="+mn-ea"/>
                <a:cs typeface="Arial" panose="020B0604020202020204" pitchFamily="34" charset="0"/>
              </a:defRPr>
            </a:lvl2pPr>
            <a:lvl3pPr marL="914103" indent="0" algn="l" defTabSz="914103" rtl="0" eaLnBrk="1" latinLnBrk="0" hangingPunct="1">
              <a:lnSpc>
                <a:spcPct val="90000"/>
              </a:lnSpc>
              <a:spcBef>
                <a:spcPts val="500"/>
              </a:spcBef>
              <a:buFont typeface="Arial" panose="020B0604020202020204" pitchFamily="34" charset="0"/>
              <a:buNone/>
              <a:defRPr sz="1999" kern="1200">
                <a:solidFill>
                  <a:schemeClr val="tx1"/>
                </a:solidFill>
                <a:latin typeface="+mn-lt"/>
                <a:ea typeface="+mn-ea"/>
                <a:cs typeface="+mn-cs"/>
              </a:defRPr>
            </a:lvl3pPr>
            <a:lvl4pPr marL="1371154"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4pPr>
            <a:lvl5pPr marL="1828206"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5pPr>
            <a:lvl6pPr marL="2513783"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834"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886"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4937"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fld id="{84269178-A424-48E9-A08C-B4F7DE2E393E}" type="slidenum">
              <a:rPr lang="en-US" sz="900" smtClean="0">
                <a:solidFill>
                  <a:schemeClr val="bg1"/>
                </a:solidFill>
                <a:latin typeface="Arial" panose="020B0604020202020204" pitchFamily="34" charset="0"/>
                <a:cs typeface="Arial" panose="020B0604020202020204" pitchFamily="34" charset="0"/>
              </a:rPr>
              <a:pPr/>
              <a:t>‹#›</a:t>
            </a:fld>
            <a:endParaRPr lang="en-US" sz="900">
              <a:solidFill>
                <a:schemeClr val="bg1"/>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4E259EB2-A005-5BDC-9B5C-5C681AD402FA}"/>
              </a:ext>
            </a:extLst>
          </p:cNvPr>
          <p:cNvSpPr txBox="1"/>
          <p:nvPr userDrawn="1"/>
        </p:nvSpPr>
        <p:spPr>
          <a:xfrm>
            <a:off x="3048000" y="6401861"/>
            <a:ext cx="6096000" cy="230832"/>
          </a:xfrm>
          <a:prstGeom prst="rect">
            <a:avLst/>
          </a:prstGeom>
          <a:noFill/>
        </p:spPr>
        <p:txBody>
          <a:bodyPr wrap="square" anchor="ctr">
            <a:spAutoFit/>
          </a:bodyPr>
          <a:lstStyle/>
          <a:p>
            <a:pPr algn="ctr"/>
            <a:r>
              <a:rPr lang="en-US" sz="900" cap="none" spc="0" baseline="0">
                <a:solidFill>
                  <a:schemeClr val="bg1"/>
                </a:solidFill>
                <a:latin typeface="Arial" panose="020B0604020202020204" pitchFamily="34" charset="0"/>
                <a:cs typeface="Arial" panose="020B0604020202020204" pitchFamily="34" charset="0"/>
              </a:rPr>
              <a:t>© 2025 Smurfit Westrock. All Rights Reserved.</a:t>
            </a:r>
            <a:endParaRPr lang="en-US" sz="900">
              <a:solidFill>
                <a:schemeClr val="bg1"/>
              </a:solidFill>
            </a:endParaRPr>
          </a:p>
        </p:txBody>
      </p:sp>
    </p:spTree>
    <p:extLst>
      <p:ext uri="{BB962C8B-B14F-4D97-AF65-F5344CB8AC3E}">
        <p14:creationId xmlns:p14="http://schemas.microsoft.com/office/powerpoint/2010/main" val="8778437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SW logo">
    <p:bg>
      <p:bgPr>
        <a:solidFill>
          <a:schemeClr val="tx2"/>
        </a:solidFill>
        <a:effectLst/>
      </p:bgPr>
    </p:bg>
    <p:spTree>
      <p:nvGrpSpPr>
        <p:cNvPr id="1" name=""/>
        <p:cNvGrpSpPr/>
        <p:nvPr/>
      </p:nvGrpSpPr>
      <p:grpSpPr>
        <a:xfrm>
          <a:off x="0" y="0"/>
          <a:ext cx="0" cy="0"/>
          <a:chOff x="0" y="0"/>
          <a:chExt cx="0" cy="0"/>
        </a:xfrm>
      </p:grpSpPr>
      <p:pic>
        <p:nvPicPr>
          <p:cNvPr id="25" name="Picture 3" descr="Picture 3">
            <a:extLst>
              <a:ext uri="{FF2B5EF4-FFF2-40B4-BE49-F238E27FC236}">
                <a16:creationId xmlns:a16="http://schemas.microsoft.com/office/drawing/2014/main" id="{EFAD3C0D-3207-00D7-9C5E-6AF58354031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86334" y="2889000"/>
            <a:ext cx="3235235" cy="1080000"/>
          </a:xfrm>
          <a:prstGeom prst="rect">
            <a:avLst/>
          </a:prstGeom>
          <a:ln w="12700">
            <a:miter lim="400000"/>
          </a:ln>
        </p:spPr>
      </p:pic>
      <p:sp>
        <p:nvSpPr>
          <p:cNvPr id="5" name="TextBox 4">
            <a:extLst>
              <a:ext uri="{FF2B5EF4-FFF2-40B4-BE49-F238E27FC236}">
                <a16:creationId xmlns:a16="http://schemas.microsoft.com/office/drawing/2014/main" id="{4522F72B-0B30-1634-9EA3-134C2C836800}"/>
              </a:ext>
            </a:extLst>
          </p:cNvPr>
          <p:cNvSpPr txBox="1"/>
          <p:nvPr userDrawn="1"/>
        </p:nvSpPr>
        <p:spPr>
          <a:xfrm>
            <a:off x="622422" y="6425225"/>
            <a:ext cx="2621598" cy="184666"/>
          </a:xfrm>
          <a:prstGeom prst="rect">
            <a:avLst/>
          </a:prstGeom>
          <a:noFill/>
        </p:spPr>
        <p:txBody>
          <a:bodyPr wrap="square" lIns="0" tIns="0" rIns="0" bIns="0" rtlCol="0" anchor="ctr">
            <a:noAutofit/>
          </a:bodyPr>
          <a:lstStyle/>
          <a:p>
            <a:r>
              <a:rPr lang="en-IE" sz="900">
                <a:solidFill>
                  <a:schemeClr val="bg1"/>
                </a:solidFill>
                <a:latin typeface="Arial" panose="020B0604020202020204" pitchFamily="34" charset="0"/>
                <a:cs typeface="Arial" panose="020B0604020202020204" pitchFamily="34" charset="0"/>
              </a:rPr>
              <a:t>Paper  |  Packaging  |  Solutions</a:t>
            </a:r>
          </a:p>
        </p:txBody>
      </p:sp>
      <p:sp>
        <p:nvSpPr>
          <p:cNvPr id="7" name="Text Placeholder 3">
            <a:extLst>
              <a:ext uri="{FF2B5EF4-FFF2-40B4-BE49-F238E27FC236}">
                <a16:creationId xmlns:a16="http://schemas.microsoft.com/office/drawing/2014/main" id="{8306B6C8-653A-DA17-311D-69AD56F5D1FE}"/>
              </a:ext>
            </a:extLst>
          </p:cNvPr>
          <p:cNvSpPr txBox="1">
            <a:spLocks/>
          </p:cNvSpPr>
          <p:nvPr userDrawn="1"/>
        </p:nvSpPr>
        <p:spPr>
          <a:xfrm>
            <a:off x="2114" y="6403258"/>
            <a:ext cx="457200" cy="228600"/>
          </a:xfrm>
          <a:prstGeom prst="rect">
            <a:avLst/>
          </a:prstGeom>
        </p:spPr>
        <p:txBody>
          <a:bodyPr rIns="0" anchor="ctr"/>
          <a:lstStyle>
            <a:lvl1pPr marL="0" indent="0" algn="r" defTabSz="914103" rtl="0" eaLnBrk="1" latinLnBrk="0" hangingPunct="1">
              <a:lnSpc>
                <a:spcPct val="100000"/>
              </a:lnSpc>
              <a:spcBef>
                <a:spcPts val="800"/>
              </a:spcBef>
              <a:spcAft>
                <a:spcPts val="0"/>
              </a:spcAft>
              <a:buFont typeface="Arial" panose="020B0604020202020204" pitchFamily="34" charset="0"/>
              <a:buNone/>
              <a:tabLst/>
              <a:defRPr sz="900" kern="1200">
                <a:solidFill>
                  <a:schemeClr val="tx1"/>
                </a:solidFill>
                <a:latin typeface="Arial" panose="020B0604020202020204" pitchFamily="34" charset="0"/>
                <a:ea typeface="+mn-ea"/>
                <a:cs typeface="Arial" panose="020B0604020202020204" pitchFamily="34" charset="0"/>
              </a:defRPr>
            </a:lvl1pPr>
            <a:lvl2pPr marL="717317" indent="-243338" algn="l" defTabSz="914103" rtl="0" eaLnBrk="1" latinLnBrk="0" hangingPunct="1">
              <a:lnSpc>
                <a:spcPct val="100000"/>
              </a:lnSpc>
              <a:spcBef>
                <a:spcPts val="400"/>
              </a:spcBef>
              <a:spcAft>
                <a:spcPts val="400"/>
              </a:spcAft>
              <a:buFont typeface="System Font Regular"/>
              <a:buChar char="–"/>
              <a:tabLst/>
              <a:defRPr sz="1599" kern="1200">
                <a:solidFill>
                  <a:schemeClr val="tx1"/>
                </a:solidFill>
                <a:latin typeface="Arial" panose="020B0604020202020204" pitchFamily="34" charset="0"/>
                <a:ea typeface="+mn-ea"/>
                <a:cs typeface="Arial" panose="020B0604020202020204" pitchFamily="34" charset="0"/>
              </a:defRPr>
            </a:lvl2pPr>
            <a:lvl3pPr marL="914103" indent="0" algn="l" defTabSz="914103" rtl="0" eaLnBrk="1" latinLnBrk="0" hangingPunct="1">
              <a:lnSpc>
                <a:spcPct val="90000"/>
              </a:lnSpc>
              <a:spcBef>
                <a:spcPts val="500"/>
              </a:spcBef>
              <a:buFont typeface="Arial" panose="020B0604020202020204" pitchFamily="34" charset="0"/>
              <a:buNone/>
              <a:defRPr sz="1999" kern="1200">
                <a:solidFill>
                  <a:schemeClr val="tx1"/>
                </a:solidFill>
                <a:latin typeface="+mn-lt"/>
                <a:ea typeface="+mn-ea"/>
                <a:cs typeface="+mn-cs"/>
              </a:defRPr>
            </a:lvl3pPr>
            <a:lvl4pPr marL="1371154"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4pPr>
            <a:lvl5pPr marL="1828206"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5pPr>
            <a:lvl6pPr marL="2513783"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834"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886"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4937"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fld id="{84269178-A424-48E9-A08C-B4F7DE2E393E}" type="slidenum">
              <a:rPr lang="en-US" sz="900" smtClean="0">
                <a:solidFill>
                  <a:schemeClr val="bg1"/>
                </a:solidFill>
                <a:latin typeface="Arial" panose="020B0604020202020204" pitchFamily="34" charset="0"/>
                <a:cs typeface="Arial" panose="020B0604020202020204" pitchFamily="34" charset="0"/>
              </a:rPr>
              <a:pPr/>
              <a:t>‹#›</a:t>
            </a:fld>
            <a:endParaRPr lang="en-US" sz="900">
              <a:solidFill>
                <a:schemeClr val="bg1"/>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E99C8CA3-628E-AEDE-3BAB-9356C3CFCDE5}"/>
              </a:ext>
            </a:extLst>
          </p:cNvPr>
          <p:cNvSpPr txBox="1"/>
          <p:nvPr userDrawn="1"/>
        </p:nvSpPr>
        <p:spPr>
          <a:xfrm>
            <a:off x="3048000" y="6401861"/>
            <a:ext cx="6096000" cy="230832"/>
          </a:xfrm>
          <a:prstGeom prst="rect">
            <a:avLst/>
          </a:prstGeom>
          <a:noFill/>
        </p:spPr>
        <p:txBody>
          <a:bodyPr wrap="square" anchor="ctr">
            <a:spAutoFit/>
          </a:bodyPr>
          <a:lstStyle/>
          <a:p>
            <a:pPr algn="ctr"/>
            <a:r>
              <a:rPr lang="en-US" sz="900" cap="none" spc="0" baseline="0">
                <a:solidFill>
                  <a:schemeClr val="bg1"/>
                </a:solidFill>
                <a:latin typeface="Arial" panose="020B0604020202020204" pitchFamily="34" charset="0"/>
                <a:cs typeface="Arial" panose="020B0604020202020204" pitchFamily="34" charset="0"/>
              </a:rPr>
              <a:t>© 2025 Smurfit Westrock. All Rights Reserved.</a:t>
            </a:r>
            <a:endParaRPr lang="en-US" sz="900">
              <a:solidFill>
                <a:schemeClr val="bg1"/>
              </a:solidFill>
            </a:endParaRPr>
          </a:p>
        </p:txBody>
      </p:sp>
    </p:spTree>
    <p:extLst>
      <p:ext uri="{BB962C8B-B14F-4D97-AF65-F5344CB8AC3E}">
        <p14:creationId xmlns:p14="http://schemas.microsoft.com/office/powerpoint/2010/main" val="295627987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userDrawn="1">
  <p:cSld name="Content and Title (Gray)">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9560AFB-DA1A-FA41-8F17-37A2CF370E7D}"/>
              </a:ext>
            </a:extLst>
          </p:cNvPr>
          <p:cNvPicPr>
            <a:picLocks noChangeAspect="1"/>
          </p:cNvPicPr>
          <p:nvPr userDrawn="1"/>
        </p:nvPicPr>
        <p:blipFill rotWithShape="1">
          <a:blip r:embed="rId2">
            <a:alphaModFix/>
            <a:duotone>
              <a:schemeClr val="bg2">
                <a:shade val="45000"/>
                <a:satMod val="135000"/>
              </a:schemeClr>
              <a:prstClr val="white"/>
            </a:duotone>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a:ext>
            </a:extLst>
          </a:blip>
          <a:srcRect l="21155" t="70325" b="6"/>
          <a:stretch/>
        </p:blipFill>
        <p:spPr>
          <a:xfrm rot="16200000" flipV="1">
            <a:off x="-1547763" y="1514752"/>
            <a:ext cx="6864302" cy="3822192"/>
          </a:xfrm>
          <a:prstGeom prst="rect">
            <a:avLst/>
          </a:prstGeom>
        </p:spPr>
      </p:pic>
      <p:sp>
        <p:nvSpPr>
          <p:cNvPr id="16" name="Rectangle 6"/>
          <p:cNvSpPr/>
          <p:nvPr/>
        </p:nvSpPr>
        <p:spPr>
          <a:xfrm>
            <a:off x="1137424" y="-10886"/>
            <a:ext cx="4276985" cy="6868886"/>
          </a:xfrm>
          <a:custGeom>
            <a:avLst/>
            <a:gdLst>
              <a:gd name="connsiteX0" fmla="*/ 0 w 2563091"/>
              <a:gd name="connsiteY0" fmla="*/ 0 h 6858000"/>
              <a:gd name="connsiteX1" fmla="*/ 2563091 w 2563091"/>
              <a:gd name="connsiteY1" fmla="*/ 0 h 6858000"/>
              <a:gd name="connsiteX2" fmla="*/ 2563091 w 2563091"/>
              <a:gd name="connsiteY2" fmla="*/ 6858000 h 6858000"/>
              <a:gd name="connsiteX3" fmla="*/ 0 w 2563091"/>
              <a:gd name="connsiteY3" fmla="*/ 6858000 h 6858000"/>
              <a:gd name="connsiteX4" fmla="*/ 0 w 2563091"/>
              <a:gd name="connsiteY4" fmla="*/ 0 h 6858000"/>
              <a:gd name="connsiteX0" fmla="*/ 13854 w 2576945"/>
              <a:gd name="connsiteY0" fmla="*/ 0 h 6858000"/>
              <a:gd name="connsiteX1" fmla="*/ 2576945 w 2576945"/>
              <a:gd name="connsiteY1" fmla="*/ 0 h 6858000"/>
              <a:gd name="connsiteX2" fmla="*/ 2576945 w 2576945"/>
              <a:gd name="connsiteY2" fmla="*/ 6858000 h 6858000"/>
              <a:gd name="connsiteX3" fmla="*/ 13854 w 2576945"/>
              <a:gd name="connsiteY3" fmla="*/ 6858000 h 6858000"/>
              <a:gd name="connsiteX4" fmla="*/ 0 w 2576945"/>
              <a:gd name="connsiteY4" fmla="*/ 4641273 h 6858000"/>
              <a:gd name="connsiteX5" fmla="*/ 13854 w 2576945"/>
              <a:gd name="connsiteY5" fmla="*/ 0 h 6858000"/>
              <a:gd name="connsiteX0" fmla="*/ 1094509 w 3657600"/>
              <a:gd name="connsiteY0" fmla="*/ 0 h 6858000"/>
              <a:gd name="connsiteX1" fmla="*/ 3657600 w 3657600"/>
              <a:gd name="connsiteY1" fmla="*/ 0 h 6858000"/>
              <a:gd name="connsiteX2" fmla="*/ 3657600 w 3657600"/>
              <a:gd name="connsiteY2" fmla="*/ 6858000 h 6858000"/>
              <a:gd name="connsiteX3" fmla="*/ 1094509 w 3657600"/>
              <a:gd name="connsiteY3" fmla="*/ 6858000 h 6858000"/>
              <a:gd name="connsiteX4" fmla="*/ 0 w 3657600"/>
              <a:gd name="connsiteY4" fmla="*/ 4599710 h 6858000"/>
              <a:gd name="connsiteX5" fmla="*/ 1094509 w 3657600"/>
              <a:gd name="connsiteY5" fmla="*/ 0 h 6858000"/>
              <a:gd name="connsiteX0" fmla="*/ 1454727 w 3657600"/>
              <a:gd name="connsiteY0" fmla="*/ 0 h 6858000"/>
              <a:gd name="connsiteX1" fmla="*/ 3657600 w 3657600"/>
              <a:gd name="connsiteY1" fmla="*/ 0 h 6858000"/>
              <a:gd name="connsiteX2" fmla="*/ 3657600 w 3657600"/>
              <a:gd name="connsiteY2" fmla="*/ 6858000 h 6858000"/>
              <a:gd name="connsiteX3" fmla="*/ 1094509 w 3657600"/>
              <a:gd name="connsiteY3" fmla="*/ 6858000 h 6858000"/>
              <a:gd name="connsiteX4" fmla="*/ 0 w 3657600"/>
              <a:gd name="connsiteY4" fmla="*/ 4599710 h 6858000"/>
              <a:gd name="connsiteX5" fmla="*/ 1454727 w 3657600"/>
              <a:gd name="connsiteY5" fmla="*/ 0 h 6858000"/>
              <a:gd name="connsiteX0" fmla="*/ 1454727 w 3657600"/>
              <a:gd name="connsiteY0" fmla="*/ 0 h 6858000"/>
              <a:gd name="connsiteX1" fmla="*/ 1915468 w 3657600"/>
              <a:gd name="connsiteY1" fmla="*/ 0 h 6858000"/>
              <a:gd name="connsiteX2" fmla="*/ 3657600 w 3657600"/>
              <a:gd name="connsiteY2" fmla="*/ 0 h 6858000"/>
              <a:gd name="connsiteX3" fmla="*/ 3657600 w 3657600"/>
              <a:gd name="connsiteY3" fmla="*/ 6858000 h 6858000"/>
              <a:gd name="connsiteX4" fmla="*/ 1094509 w 3657600"/>
              <a:gd name="connsiteY4" fmla="*/ 6858000 h 6858000"/>
              <a:gd name="connsiteX5" fmla="*/ 0 w 3657600"/>
              <a:gd name="connsiteY5" fmla="*/ 4599710 h 6858000"/>
              <a:gd name="connsiteX6" fmla="*/ 1454727 w 3657600"/>
              <a:gd name="connsiteY6" fmla="*/ 0 h 6858000"/>
              <a:gd name="connsiteX0" fmla="*/ 0 w 3657600"/>
              <a:gd name="connsiteY0" fmla="*/ 4599710 h 6858000"/>
              <a:gd name="connsiteX1" fmla="*/ 1915468 w 3657600"/>
              <a:gd name="connsiteY1" fmla="*/ 0 h 6858000"/>
              <a:gd name="connsiteX2" fmla="*/ 3657600 w 3657600"/>
              <a:gd name="connsiteY2" fmla="*/ 0 h 6858000"/>
              <a:gd name="connsiteX3" fmla="*/ 3657600 w 3657600"/>
              <a:gd name="connsiteY3" fmla="*/ 6858000 h 6858000"/>
              <a:gd name="connsiteX4" fmla="*/ 1094509 w 3657600"/>
              <a:gd name="connsiteY4" fmla="*/ 6858000 h 6858000"/>
              <a:gd name="connsiteX5" fmla="*/ 0 w 3657600"/>
              <a:gd name="connsiteY5" fmla="*/ 4599710 h 6858000"/>
              <a:gd name="connsiteX0" fmla="*/ 0 w 3417053"/>
              <a:gd name="connsiteY0" fmla="*/ 4633164 h 6858000"/>
              <a:gd name="connsiteX1" fmla="*/ 1674921 w 3417053"/>
              <a:gd name="connsiteY1" fmla="*/ 0 h 6858000"/>
              <a:gd name="connsiteX2" fmla="*/ 3417053 w 3417053"/>
              <a:gd name="connsiteY2" fmla="*/ 0 h 6858000"/>
              <a:gd name="connsiteX3" fmla="*/ 3417053 w 3417053"/>
              <a:gd name="connsiteY3" fmla="*/ 6858000 h 6858000"/>
              <a:gd name="connsiteX4" fmla="*/ 853962 w 3417053"/>
              <a:gd name="connsiteY4" fmla="*/ 6858000 h 6858000"/>
              <a:gd name="connsiteX5" fmla="*/ 0 w 3417053"/>
              <a:gd name="connsiteY5" fmla="*/ 4633164 h 6858000"/>
              <a:gd name="connsiteX0" fmla="*/ 0 w 3417053"/>
              <a:gd name="connsiteY0" fmla="*/ 4644050 h 6868886"/>
              <a:gd name="connsiteX1" fmla="*/ 1822770 w 3417053"/>
              <a:gd name="connsiteY1" fmla="*/ 0 h 6868886"/>
              <a:gd name="connsiteX2" fmla="*/ 3417053 w 3417053"/>
              <a:gd name="connsiteY2" fmla="*/ 10886 h 6868886"/>
              <a:gd name="connsiteX3" fmla="*/ 3417053 w 3417053"/>
              <a:gd name="connsiteY3" fmla="*/ 6868886 h 6868886"/>
              <a:gd name="connsiteX4" fmla="*/ 853962 w 3417053"/>
              <a:gd name="connsiteY4" fmla="*/ 6868886 h 6868886"/>
              <a:gd name="connsiteX5" fmla="*/ 0 w 3417053"/>
              <a:gd name="connsiteY5" fmla="*/ 4644050 h 686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17053" h="6868886">
                <a:moveTo>
                  <a:pt x="0" y="4644050"/>
                </a:moveTo>
                <a:lnTo>
                  <a:pt x="1822770" y="0"/>
                </a:lnTo>
                <a:lnTo>
                  <a:pt x="3417053" y="10886"/>
                </a:lnTo>
                <a:lnTo>
                  <a:pt x="3417053" y="6868886"/>
                </a:lnTo>
                <a:lnTo>
                  <a:pt x="853962" y="6868886"/>
                </a:lnTo>
                <a:lnTo>
                  <a:pt x="0" y="46440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9AD05ADA-E156-0643-B183-FFE72FA07362}"/>
              </a:ext>
            </a:extLst>
          </p:cNvPr>
          <p:cNvSpPr>
            <a:spLocks noGrp="1"/>
          </p:cNvSpPr>
          <p:nvPr>
            <p:ph type="sldNum" sz="quarter" idx="12"/>
          </p:nvPr>
        </p:nvSpPr>
        <p:spPr>
          <a:xfrm>
            <a:off x="11661204" y="6411063"/>
            <a:ext cx="407541" cy="365125"/>
          </a:xfrm>
        </p:spPr>
        <p:txBody>
          <a:bodyPr/>
          <a:lstStyle>
            <a:lvl1pPr algn="ctr">
              <a:defRPr>
                <a:solidFill>
                  <a:schemeClr val="bg1">
                    <a:lumMod val="50000"/>
                  </a:schemeClr>
                </a:solidFill>
              </a:defRPr>
            </a:lvl1pPr>
          </a:lstStyle>
          <a:p>
            <a:fld id="{9564885F-477D-A14D-B2C1-5ECAF755F313}" type="slidenum">
              <a:rPr lang="en-US" smtClean="0"/>
              <a:pPr/>
              <a:t>‹#›</a:t>
            </a:fld>
            <a:endParaRPr lang="en-US"/>
          </a:p>
        </p:txBody>
      </p:sp>
      <p:sp>
        <p:nvSpPr>
          <p:cNvPr id="11" name="Title 1">
            <a:extLst>
              <a:ext uri="{FF2B5EF4-FFF2-40B4-BE49-F238E27FC236}">
                <a16:creationId xmlns:a16="http://schemas.microsoft.com/office/drawing/2014/main" id="{7A0E1BFA-B7F2-7748-9F4D-707B10B822AD}"/>
              </a:ext>
            </a:extLst>
          </p:cNvPr>
          <p:cNvSpPr>
            <a:spLocks noGrp="1"/>
          </p:cNvSpPr>
          <p:nvPr>
            <p:ph type="title" hasCustomPrompt="1"/>
          </p:nvPr>
        </p:nvSpPr>
        <p:spPr>
          <a:xfrm>
            <a:off x="3781425" y="393700"/>
            <a:ext cx="8077199" cy="869909"/>
          </a:xfrm>
        </p:spPr>
        <p:txBody>
          <a:bodyPr>
            <a:noAutofit/>
          </a:bodyPr>
          <a:lstStyle>
            <a:lvl1pPr>
              <a:defRPr sz="2400">
                <a:solidFill>
                  <a:schemeClr val="accent1"/>
                </a:solidFill>
              </a:defRPr>
            </a:lvl1pPr>
          </a:lstStyle>
          <a:p>
            <a:r>
              <a:rPr lang="en-US" sz="2400"/>
              <a:t>TITLE – ARIAL BOLD, 24 PT, DARK BLUE, ALL CAPS</a:t>
            </a:r>
            <a:endParaRPr lang="en-US"/>
          </a:p>
        </p:txBody>
      </p:sp>
      <p:sp>
        <p:nvSpPr>
          <p:cNvPr id="9" name="Freeform 8">
            <a:extLst>
              <a:ext uri="{FF2B5EF4-FFF2-40B4-BE49-F238E27FC236}">
                <a16:creationId xmlns:a16="http://schemas.microsoft.com/office/drawing/2014/main" id="{CFF5D133-CE2F-A748-A8F2-0F96297E11C5}"/>
              </a:ext>
            </a:extLst>
          </p:cNvPr>
          <p:cNvSpPr/>
          <p:nvPr userDrawn="1"/>
        </p:nvSpPr>
        <p:spPr>
          <a:xfrm flipH="1">
            <a:off x="956648" y="-7884"/>
            <a:ext cx="2585721" cy="6886878"/>
          </a:xfrm>
          <a:custGeom>
            <a:avLst/>
            <a:gdLst>
              <a:gd name="connsiteX0" fmla="*/ 0 w 2877383"/>
              <a:gd name="connsiteY0" fmla="*/ 0 h 6858000"/>
              <a:gd name="connsiteX1" fmla="*/ 560439 w 2877383"/>
              <a:gd name="connsiteY1" fmla="*/ 0 h 6858000"/>
              <a:gd name="connsiteX2" fmla="*/ 2877383 w 2877383"/>
              <a:gd name="connsiteY2" fmla="*/ 4472609 h 6858000"/>
              <a:gd name="connsiteX3" fmla="*/ 1641680 w 2877383"/>
              <a:gd name="connsiteY3" fmla="*/ 6858000 h 6858000"/>
              <a:gd name="connsiteX4" fmla="*/ 1081241 w 2877383"/>
              <a:gd name="connsiteY4" fmla="*/ 6858000 h 6858000"/>
              <a:gd name="connsiteX5" fmla="*/ 2316944 w 2877383"/>
              <a:gd name="connsiteY5" fmla="*/ 4472609 h 6858000"/>
              <a:gd name="connsiteX6" fmla="*/ 0 w 2877383"/>
              <a:gd name="connsiteY6" fmla="*/ 0 h 6858000"/>
              <a:gd name="connsiteX0" fmla="*/ 0 w 2585721"/>
              <a:gd name="connsiteY0" fmla="*/ 0 h 6858000"/>
              <a:gd name="connsiteX1" fmla="*/ 560439 w 2585721"/>
              <a:gd name="connsiteY1" fmla="*/ 0 h 6858000"/>
              <a:gd name="connsiteX2" fmla="*/ 2585721 w 2585721"/>
              <a:gd name="connsiteY2" fmla="*/ 4480492 h 6858000"/>
              <a:gd name="connsiteX3" fmla="*/ 1641680 w 2585721"/>
              <a:gd name="connsiteY3" fmla="*/ 6858000 h 6858000"/>
              <a:gd name="connsiteX4" fmla="*/ 1081241 w 2585721"/>
              <a:gd name="connsiteY4" fmla="*/ 6858000 h 6858000"/>
              <a:gd name="connsiteX5" fmla="*/ 2316944 w 2585721"/>
              <a:gd name="connsiteY5" fmla="*/ 4472609 h 6858000"/>
              <a:gd name="connsiteX6" fmla="*/ 0 w 2585721"/>
              <a:gd name="connsiteY6" fmla="*/ 0 h 6858000"/>
              <a:gd name="connsiteX0" fmla="*/ 0 w 2585721"/>
              <a:gd name="connsiteY0" fmla="*/ 0 h 6858000"/>
              <a:gd name="connsiteX1" fmla="*/ 260894 w 2585721"/>
              <a:gd name="connsiteY1" fmla="*/ 0 h 6858000"/>
              <a:gd name="connsiteX2" fmla="*/ 2585721 w 2585721"/>
              <a:gd name="connsiteY2" fmla="*/ 4480492 h 6858000"/>
              <a:gd name="connsiteX3" fmla="*/ 1641680 w 2585721"/>
              <a:gd name="connsiteY3" fmla="*/ 6858000 h 6858000"/>
              <a:gd name="connsiteX4" fmla="*/ 1081241 w 2585721"/>
              <a:gd name="connsiteY4" fmla="*/ 6858000 h 6858000"/>
              <a:gd name="connsiteX5" fmla="*/ 2316944 w 2585721"/>
              <a:gd name="connsiteY5" fmla="*/ 4472609 h 6858000"/>
              <a:gd name="connsiteX6" fmla="*/ 0 w 2585721"/>
              <a:gd name="connsiteY6" fmla="*/ 0 h 6858000"/>
              <a:gd name="connsiteX0" fmla="*/ 0 w 2585721"/>
              <a:gd name="connsiteY0" fmla="*/ 0 h 6865883"/>
              <a:gd name="connsiteX1" fmla="*/ 260894 w 2585721"/>
              <a:gd name="connsiteY1" fmla="*/ 0 h 6865883"/>
              <a:gd name="connsiteX2" fmla="*/ 2585721 w 2585721"/>
              <a:gd name="connsiteY2" fmla="*/ 4480492 h 6865883"/>
              <a:gd name="connsiteX3" fmla="*/ 1342136 w 2585721"/>
              <a:gd name="connsiteY3" fmla="*/ 6865883 h 6865883"/>
              <a:gd name="connsiteX4" fmla="*/ 1081241 w 2585721"/>
              <a:gd name="connsiteY4" fmla="*/ 6858000 h 6865883"/>
              <a:gd name="connsiteX5" fmla="*/ 2316944 w 2585721"/>
              <a:gd name="connsiteY5" fmla="*/ 4472609 h 6865883"/>
              <a:gd name="connsiteX6" fmla="*/ 0 w 2585721"/>
              <a:gd name="connsiteY6" fmla="*/ 0 h 6865883"/>
              <a:gd name="connsiteX0" fmla="*/ 0 w 2585721"/>
              <a:gd name="connsiteY0" fmla="*/ 0 h 6886876"/>
              <a:gd name="connsiteX1" fmla="*/ 260894 w 2585721"/>
              <a:gd name="connsiteY1" fmla="*/ 0 h 6886876"/>
              <a:gd name="connsiteX2" fmla="*/ 2585721 w 2585721"/>
              <a:gd name="connsiteY2" fmla="*/ 4480492 h 6886876"/>
              <a:gd name="connsiteX3" fmla="*/ 1342136 w 2585721"/>
              <a:gd name="connsiteY3" fmla="*/ 6865883 h 6886876"/>
              <a:gd name="connsiteX4" fmla="*/ 1066803 w 2585721"/>
              <a:gd name="connsiteY4" fmla="*/ 6886876 h 6886876"/>
              <a:gd name="connsiteX5" fmla="*/ 2316944 w 2585721"/>
              <a:gd name="connsiteY5" fmla="*/ 4472609 h 6886876"/>
              <a:gd name="connsiteX6" fmla="*/ 0 w 2585721"/>
              <a:gd name="connsiteY6" fmla="*/ 0 h 6886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5721" h="6886876">
                <a:moveTo>
                  <a:pt x="0" y="0"/>
                </a:moveTo>
                <a:lnTo>
                  <a:pt x="260894" y="0"/>
                </a:lnTo>
                <a:lnTo>
                  <a:pt x="2585721" y="4480492"/>
                </a:lnTo>
                <a:lnTo>
                  <a:pt x="1342136" y="6865883"/>
                </a:lnTo>
                <a:lnTo>
                  <a:pt x="1066803" y="6886876"/>
                </a:lnTo>
                <a:lnTo>
                  <a:pt x="2316944" y="4472609"/>
                </a:lnTo>
                <a:lnTo>
                  <a:pt x="0" y="0"/>
                </a:lnTo>
                <a:close/>
              </a:path>
            </a:pathLst>
          </a:cu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R="0" lvl="0" indent="0" algn="ctr" defTabSz="1219170" fontAlgn="auto">
              <a:lnSpc>
                <a:spcPct val="100000"/>
              </a:lnSpc>
              <a:spcBef>
                <a:spcPts val="0"/>
              </a:spcBef>
              <a:spcAft>
                <a:spcPts val="0"/>
              </a:spcAft>
              <a:buClrTx/>
              <a:buSzTx/>
              <a:buFontTx/>
              <a:buNone/>
              <a:tabLst/>
            </a:pPr>
            <a:endParaRPr kumimoji="0" lang="en-US" sz="1600" b="0" i="0" u="none" strike="noStrike" cap="none" spc="0" normalizeH="0" baseline="0" noProof="0">
              <a:ln>
                <a:noFill/>
              </a:ln>
              <a:solidFill>
                <a:srgbClr val="000000"/>
              </a:solidFill>
              <a:effectLst/>
              <a:uLnTx/>
              <a:uFillTx/>
              <a:latin typeface="Arial"/>
            </a:endParaRPr>
          </a:p>
        </p:txBody>
      </p:sp>
      <p:sp>
        <p:nvSpPr>
          <p:cNvPr id="10" name="Text Placeholder 2">
            <a:extLst>
              <a:ext uri="{FF2B5EF4-FFF2-40B4-BE49-F238E27FC236}">
                <a16:creationId xmlns:a16="http://schemas.microsoft.com/office/drawing/2014/main" id="{60D1EF14-41FF-A946-8611-9C7D976F3A8D}"/>
              </a:ext>
            </a:extLst>
          </p:cNvPr>
          <p:cNvSpPr>
            <a:spLocks noGrp="1"/>
          </p:cNvSpPr>
          <p:nvPr>
            <p:ph idx="13" hasCustomPrompt="1"/>
          </p:nvPr>
        </p:nvSpPr>
        <p:spPr>
          <a:xfrm>
            <a:off x="3784600" y="1346202"/>
            <a:ext cx="8072967" cy="5061859"/>
          </a:xfrm>
          <a:prstGeom prst="rect">
            <a:avLst/>
          </a:prstGeom>
        </p:spPr>
        <p:txBody>
          <a:bodyPr vert="horz" lIns="91440" tIns="45720" rIns="91440" bIns="45720" rtlCol="0">
            <a:noAutofit/>
          </a:bodyPr>
          <a:lstStyle>
            <a:lvl1pPr marL="228600" marR="0" indent="-228600" algn="l" defTabSz="914400" rtl="0" eaLnBrk="1" fontAlgn="auto" latinLnBrk="0" hangingPunct="1">
              <a:lnSpc>
                <a:spcPct val="90000"/>
              </a:lnSpc>
              <a:spcBef>
                <a:spcPts val="0"/>
              </a:spcBef>
              <a:spcAft>
                <a:spcPts val="600"/>
              </a:spcAft>
              <a:buClr>
                <a:schemeClr val="tx2"/>
              </a:buClr>
              <a:buSzTx/>
              <a:buFont typeface="Wingdings" pitchFamily="2" charset="2"/>
              <a:buChar char="§"/>
              <a:tabLst/>
              <a:defRPr/>
            </a:lvl1pPr>
            <a:lvl2pPr>
              <a:defRPr/>
            </a:lvl2pPr>
            <a:lvl3pPr>
              <a:defRPr/>
            </a:lvl3pPr>
            <a:lvl4pPr marL="1371600" indent="0">
              <a:buNone/>
              <a:defRPr/>
            </a:lvl4pPr>
            <a:lvl5pPr marL="1828800" indent="0">
              <a:buNone/>
              <a:defRPr/>
            </a:lvl5pPr>
          </a:lstStyle>
          <a:p>
            <a:pPr marL="285750" indent="-285750">
              <a:buFont typeface="Wingdings" pitchFamily="2" charset="2"/>
              <a:buChar char="§"/>
            </a:pPr>
            <a:r>
              <a:rPr lang="en-US"/>
              <a:t>First level - dark blue square bullets, Arial, 18 </a:t>
            </a:r>
            <a:r>
              <a:rPr lang="en-US" err="1"/>
              <a:t>pt</a:t>
            </a:r>
            <a:r>
              <a:rPr lang="en-US"/>
              <a:t>, gray font, sentence case</a:t>
            </a:r>
          </a:p>
          <a:p>
            <a:pPr marL="285750" marR="0" lvl="0" indent="-285750" algn="l" defTabSz="914400" rtl="0" eaLnBrk="1" fontAlgn="auto" latinLnBrk="0" hangingPunct="1">
              <a:lnSpc>
                <a:spcPct val="90000"/>
              </a:lnSpc>
              <a:spcBef>
                <a:spcPts val="0"/>
              </a:spcBef>
              <a:spcAft>
                <a:spcPts val="600"/>
              </a:spcAft>
              <a:buClr>
                <a:schemeClr val="tx2"/>
              </a:buClr>
              <a:buSzTx/>
              <a:buFont typeface="Wingdings" pitchFamily="2" charset="2"/>
              <a:buChar char="§"/>
              <a:tabLst/>
              <a:defRPr/>
            </a:pPr>
            <a:r>
              <a:rPr lang="en-US"/>
              <a:t>Sentence case is capitalizing only the first word and any proper nouns and names/titles.</a:t>
            </a:r>
          </a:p>
          <a:p>
            <a:pPr lvl="1"/>
            <a:r>
              <a:rPr lang="en-US"/>
              <a:t>Second level – orange dashes, Arial, 16 </a:t>
            </a:r>
            <a:r>
              <a:rPr lang="en-US" err="1"/>
              <a:t>pt</a:t>
            </a:r>
            <a:r>
              <a:rPr lang="en-US"/>
              <a:t>, gray font, sentence case</a:t>
            </a:r>
          </a:p>
          <a:p>
            <a:pPr lvl="2"/>
            <a:r>
              <a:rPr lang="en-US"/>
              <a:t>Third level – dark blue bullets, Arial, 14 </a:t>
            </a:r>
            <a:r>
              <a:rPr lang="en-US" err="1"/>
              <a:t>pt</a:t>
            </a:r>
            <a:r>
              <a:rPr lang="en-US"/>
              <a:t>, gray font, sentence case</a:t>
            </a:r>
          </a:p>
          <a:p>
            <a:pPr marL="285750" marR="0" lvl="0" indent="-285750" algn="l" defTabSz="914400" rtl="0" eaLnBrk="1" fontAlgn="auto" latinLnBrk="0" hangingPunct="1">
              <a:lnSpc>
                <a:spcPct val="90000"/>
              </a:lnSpc>
              <a:spcBef>
                <a:spcPts val="0"/>
              </a:spcBef>
              <a:spcAft>
                <a:spcPts val="600"/>
              </a:spcAft>
              <a:buClr>
                <a:schemeClr val="tx2"/>
              </a:buClr>
              <a:buSzTx/>
              <a:buFont typeface="Wingdings" pitchFamily="2" charset="2"/>
              <a:buChar char="§"/>
              <a:tabLst/>
              <a:defRPr/>
            </a:pPr>
            <a:r>
              <a:rPr lang="en-US"/>
              <a:t>If the title or text placeholders need alignment, go to the Home tab, click Reset in the Slides toolbar to realign.</a:t>
            </a:r>
          </a:p>
          <a:p>
            <a:pPr marL="285750" marR="0" lvl="0" indent="-285750" algn="l" defTabSz="914400" rtl="0" eaLnBrk="1" fontAlgn="auto" latinLnBrk="0" hangingPunct="1">
              <a:lnSpc>
                <a:spcPct val="90000"/>
              </a:lnSpc>
              <a:spcBef>
                <a:spcPts val="0"/>
              </a:spcBef>
              <a:spcAft>
                <a:spcPts val="600"/>
              </a:spcAft>
              <a:buClr>
                <a:schemeClr val="tx2"/>
              </a:buClr>
              <a:buSzTx/>
              <a:buFont typeface="Wingdings" pitchFamily="2" charset="2"/>
              <a:buChar char="§"/>
              <a:tabLst/>
              <a:defRPr/>
            </a:pPr>
            <a:r>
              <a:rPr lang="en-US"/>
              <a:t>Use a period if the bullet is a complete sentence.</a:t>
            </a:r>
          </a:p>
        </p:txBody>
      </p:sp>
      <p:pic>
        <p:nvPicPr>
          <p:cNvPr id="12" name="Picture 11">
            <a:extLst>
              <a:ext uri="{FF2B5EF4-FFF2-40B4-BE49-F238E27FC236}">
                <a16:creationId xmlns:a16="http://schemas.microsoft.com/office/drawing/2014/main" id="{EED85E5E-1F90-4F47-B910-CF9EAFB091E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29039" y="6357257"/>
            <a:ext cx="1490706" cy="324936"/>
          </a:xfrm>
          <a:prstGeom prst="rect">
            <a:avLst/>
          </a:prstGeom>
        </p:spPr>
      </p:pic>
    </p:spTree>
    <p:extLst>
      <p:ext uri="{BB962C8B-B14F-4D97-AF65-F5344CB8AC3E}">
        <p14:creationId xmlns:p14="http://schemas.microsoft.com/office/powerpoint/2010/main" val="298355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7464">
          <p15:clr>
            <a:srgbClr val="FBAE40"/>
          </p15:clr>
        </p15:guide>
        <p15:guide id="3" pos="2376">
          <p15:clr>
            <a:srgbClr val="FBAE40"/>
          </p15:clr>
        </p15:guide>
        <p15:guide id="4" orient="horz" pos="240">
          <p15:clr>
            <a:srgbClr val="FBAE40"/>
          </p15:clr>
        </p15:guide>
        <p15:guide id="10" orient="horz" pos="840">
          <p15:clr>
            <a:srgbClr val="FBAE40"/>
          </p15:clr>
        </p15:guide>
        <p15:guide id="11" orient="horz" pos="4032">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Content + One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4EE40-4D3D-2147-A24D-2865DF4D2EBB}"/>
              </a:ext>
            </a:extLst>
          </p:cNvPr>
          <p:cNvSpPr>
            <a:spLocks noGrp="1"/>
          </p:cNvSpPr>
          <p:nvPr>
            <p:ph type="title" hasCustomPrompt="1"/>
          </p:nvPr>
        </p:nvSpPr>
        <p:spPr>
          <a:xfrm>
            <a:off x="390524" y="393700"/>
            <a:ext cx="5410199" cy="869909"/>
          </a:xfrm>
        </p:spPr>
        <p:txBody>
          <a:bodyPr>
            <a:noAutofit/>
          </a:bodyPr>
          <a:lstStyle>
            <a:lvl1pPr>
              <a:defRPr sz="2400">
                <a:solidFill>
                  <a:schemeClr val="accent1"/>
                </a:solidFill>
              </a:defRPr>
            </a:lvl1pPr>
          </a:lstStyle>
          <a:p>
            <a:r>
              <a:rPr lang="en-US"/>
              <a:t>TITLE – ARIAL BOLD, 24 PT, dark blue font, ALL CAPS</a:t>
            </a:r>
          </a:p>
        </p:txBody>
      </p:sp>
      <p:cxnSp>
        <p:nvCxnSpPr>
          <p:cNvPr id="14" name="Straight Connector 13">
            <a:extLst>
              <a:ext uri="{FF2B5EF4-FFF2-40B4-BE49-F238E27FC236}">
                <a16:creationId xmlns:a16="http://schemas.microsoft.com/office/drawing/2014/main" id="{BBBEC4A2-D8E3-9A4C-99C0-E6770DE0AD3A}"/>
              </a:ext>
            </a:extLst>
          </p:cNvPr>
          <p:cNvCxnSpPr>
            <a:cxnSpLocks/>
          </p:cNvCxnSpPr>
          <p:nvPr userDrawn="1"/>
        </p:nvCxnSpPr>
        <p:spPr>
          <a:xfrm>
            <a:off x="388228" y="1302562"/>
            <a:ext cx="5412495"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ext Placeholder 24">
            <a:extLst>
              <a:ext uri="{FF2B5EF4-FFF2-40B4-BE49-F238E27FC236}">
                <a16:creationId xmlns:a16="http://schemas.microsoft.com/office/drawing/2014/main" id="{9C47DA44-3DE1-054E-8E91-2F6AB98D22B1}"/>
              </a:ext>
            </a:extLst>
          </p:cNvPr>
          <p:cNvSpPr>
            <a:spLocks noGrp="1"/>
          </p:cNvSpPr>
          <p:nvPr>
            <p:ph type="body" sz="quarter" idx="14" hasCustomPrompt="1"/>
          </p:nvPr>
        </p:nvSpPr>
        <p:spPr>
          <a:xfrm>
            <a:off x="390525" y="2069335"/>
            <a:ext cx="5410200" cy="4074290"/>
          </a:xfrm>
        </p:spPr>
        <p:txBody>
          <a:bodyPr>
            <a:noAutofit/>
          </a:bodyPr>
          <a:lstStyle>
            <a:lvl1pPr marL="228600" marR="0" indent="-228600" algn="l" defTabSz="914400" rtl="0" eaLnBrk="1" fontAlgn="auto" latinLnBrk="0" hangingPunct="1">
              <a:lnSpc>
                <a:spcPct val="90000"/>
              </a:lnSpc>
              <a:spcBef>
                <a:spcPts val="0"/>
              </a:spcBef>
              <a:spcAft>
                <a:spcPts val="400"/>
              </a:spcAft>
              <a:buClr>
                <a:schemeClr val="tx2"/>
              </a:buClr>
              <a:buSzTx/>
              <a:buFont typeface="Wingdings" panose="05000000000000000000" pitchFamily="2" charset="2"/>
              <a:buChar char="§"/>
              <a:tabLst/>
              <a:defRPr sz="1600">
                <a:solidFill>
                  <a:srgbClr val="63656A"/>
                </a:solidFill>
              </a:defRPr>
            </a:lvl1pPr>
            <a:lvl2pPr marL="685800" indent="-228600">
              <a:lnSpc>
                <a:spcPct val="90000"/>
              </a:lnSpc>
              <a:spcAft>
                <a:spcPts val="400"/>
              </a:spcAft>
              <a:buClr>
                <a:srgbClr val="FF8200"/>
              </a:buClr>
              <a:buFont typeface="System Font Regular"/>
              <a:buChar char="–"/>
              <a:defRPr sz="1400">
                <a:solidFill>
                  <a:schemeClr val="tx1">
                    <a:lumMod val="65000"/>
                    <a:lumOff val="35000"/>
                  </a:schemeClr>
                </a:solidFill>
              </a:defRPr>
            </a:lvl2pPr>
            <a:lvl3pPr marL="1143000" indent="-228600">
              <a:lnSpc>
                <a:spcPct val="90000"/>
              </a:lnSpc>
              <a:spcAft>
                <a:spcPts val="400"/>
              </a:spcAft>
              <a:buFont typeface="Arial" panose="020B0604020202020204" pitchFamily="34" charset="0"/>
              <a:buChar char="•"/>
              <a:defRPr sz="12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r>
              <a:rPr lang="en-US"/>
              <a:t>Content – Arial, 16 </a:t>
            </a:r>
            <a:r>
              <a:rPr lang="en-US" err="1"/>
              <a:t>pt</a:t>
            </a:r>
            <a:r>
              <a:rPr lang="en-US"/>
              <a:t>, gray font, sentence case</a:t>
            </a:r>
          </a:p>
          <a:p>
            <a:r>
              <a:rPr lang="en-US"/>
              <a:t>To change the photo</a:t>
            </a:r>
          </a:p>
          <a:p>
            <a:pPr lvl="1"/>
            <a:r>
              <a:rPr lang="en-US"/>
              <a:t>Delete existing photo</a:t>
            </a:r>
          </a:p>
          <a:p>
            <a:pPr lvl="1"/>
            <a:r>
              <a:rPr lang="en-US"/>
              <a:t>Click picture icon in center of placeholder</a:t>
            </a:r>
          </a:p>
          <a:p>
            <a:pPr lvl="1"/>
            <a:r>
              <a:rPr lang="en-US"/>
              <a:t>Locate and select photo from your computer’s file options</a:t>
            </a:r>
          </a:p>
          <a:p>
            <a:pPr lvl="1"/>
            <a:r>
              <a:rPr lang="en-US"/>
              <a:t>Click Insert</a:t>
            </a:r>
          </a:p>
          <a:p>
            <a:pPr lvl="1"/>
            <a:r>
              <a:rPr lang="en-US"/>
              <a:t>PPT will size photo to fit</a:t>
            </a:r>
          </a:p>
          <a:p>
            <a:r>
              <a:rPr lang="en-US"/>
              <a:t>To reposition the image within the graphic container:</a:t>
            </a:r>
          </a:p>
          <a:p>
            <a:pPr lvl="1"/>
            <a:r>
              <a:rPr lang="en-US"/>
              <a:t>Click Crop in the Picture Format tab</a:t>
            </a:r>
          </a:p>
          <a:p>
            <a:pPr lvl="1"/>
            <a:r>
              <a:rPr lang="en-US"/>
              <a:t>Click middle of image and drag to reposition</a:t>
            </a:r>
          </a:p>
          <a:p>
            <a:pPr lvl="1"/>
            <a:r>
              <a:rPr lang="en-US"/>
              <a:t>To adjust image size, click and drag corners of image (not corners of graphic container)</a:t>
            </a:r>
          </a:p>
          <a:p>
            <a:pPr lvl="0"/>
            <a:r>
              <a:rPr lang="en-US"/>
              <a:t>First level – dark blue square bullets, Arial, 16 </a:t>
            </a:r>
            <a:r>
              <a:rPr lang="en-US" err="1"/>
              <a:t>pt</a:t>
            </a:r>
            <a:r>
              <a:rPr lang="en-US"/>
              <a:t>, gray font</a:t>
            </a:r>
          </a:p>
          <a:p>
            <a:pPr lvl="1"/>
            <a:r>
              <a:rPr lang="en-US"/>
              <a:t>Second level – orange dashes, 14 </a:t>
            </a:r>
            <a:r>
              <a:rPr lang="en-US" err="1"/>
              <a:t>pt</a:t>
            </a:r>
            <a:r>
              <a:rPr lang="en-US"/>
              <a:t>, gray font</a:t>
            </a:r>
          </a:p>
          <a:p>
            <a:pPr lvl="2"/>
            <a:r>
              <a:rPr lang="en-US"/>
              <a:t>Third level – dark blue circles, 12 </a:t>
            </a:r>
            <a:r>
              <a:rPr lang="en-US" err="1"/>
              <a:t>pt</a:t>
            </a:r>
            <a:r>
              <a:rPr lang="en-US"/>
              <a:t>, gray font</a:t>
            </a:r>
          </a:p>
          <a:p>
            <a:pPr marL="285750" indent="-285750">
              <a:spcAft>
                <a:spcPts val="0"/>
              </a:spcAft>
              <a:buFont typeface="Arial" panose="020B0604020202020204" pitchFamily="34" charset="0"/>
              <a:buChar char="•"/>
            </a:pPr>
            <a:endParaRPr lang="en-US"/>
          </a:p>
          <a:p>
            <a:pPr marL="285750" indent="-285750">
              <a:spcAft>
                <a:spcPts val="0"/>
              </a:spcAft>
              <a:buFont typeface="Arial" panose="020B0604020202020204" pitchFamily="34" charset="0"/>
              <a:buChar char="•"/>
            </a:pPr>
            <a:endParaRPr lang="en-US"/>
          </a:p>
        </p:txBody>
      </p:sp>
      <p:sp>
        <p:nvSpPr>
          <p:cNvPr id="11" name="Text Placeholder 24">
            <a:extLst>
              <a:ext uri="{FF2B5EF4-FFF2-40B4-BE49-F238E27FC236}">
                <a16:creationId xmlns:a16="http://schemas.microsoft.com/office/drawing/2014/main" id="{5B5ABDF0-F3ED-C245-9D0C-39E133980F7A}"/>
              </a:ext>
            </a:extLst>
          </p:cNvPr>
          <p:cNvSpPr>
            <a:spLocks noGrp="1"/>
          </p:cNvSpPr>
          <p:nvPr>
            <p:ph type="body" sz="quarter" idx="16" hasCustomPrompt="1"/>
          </p:nvPr>
        </p:nvSpPr>
        <p:spPr>
          <a:xfrm>
            <a:off x="390525" y="1341719"/>
            <a:ext cx="5410200" cy="548640"/>
          </a:xfrm>
        </p:spPr>
        <p:txBody>
          <a:bodyPr>
            <a:noAutofit/>
          </a:bodyPr>
          <a:lstStyle>
            <a:lvl1pPr marL="0" indent="0" algn="l">
              <a:buNone/>
              <a:defRPr sz="1800" b="1" cap="all" baseline="0">
                <a:solidFill>
                  <a:schemeClr val="accent2"/>
                </a:solidFill>
              </a:defRPr>
            </a:lvl1pPr>
            <a:lvl2pPr marL="457200" indent="0">
              <a:buNone/>
              <a:defRPr sz="1400">
                <a:solidFill>
                  <a:schemeClr val="tx1">
                    <a:lumMod val="65000"/>
                    <a:lumOff val="35000"/>
                  </a:schemeClr>
                </a:solidFill>
              </a:defRPr>
            </a:lvl2pPr>
            <a:lvl3pPr marL="914400" indent="0">
              <a:buNone/>
              <a:defRPr sz="1400">
                <a:solidFill>
                  <a:schemeClr val="tx1">
                    <a:lumMod val="65000"/>
                    <a:lumOff val="35000"/>
                  </a:schemeClr>
                </a:solidFill>
              </a:defRPr>
            </a:lvl3pPr>
            <a:lvl4pPr marL="1371600" indent="0">
              <a:buNone/>
              <a:defRPr sz="1400">
                <a:solidFill>
                  <a:schemeClr val="tx1">
                    <a:lumMod val="65000"/>
                    <a:lumOff val="35000"/>
                  </a:schemeClr>
                </a:solidFill>
              </a:defRPr>
            </a:lvl4pPr>
            <a:lvl5pPr marL="1828800" indent="0">
              <a:buNone/>
              <a:defRPr sz="1400">
                <a:solidFill>
                  <a:schemeClr val="tx1">
                    <a:lumMod val="65000"/>
                    <a:lumOff val="35000"/>
                  </a:schemeClr>
                </a:solidFill>
              </a:defRPr>
            </a:lvl5pPr>
          </a:lstStyle>
          <a:p>
            <a:pPr lvl="0"/>
            <a:r>
              <a:rPr lang="en-US"/>
              <a:t>subTITLE – Arial bold, 18 </a:t>
            </a:r>
            <a:r>
              <a:rPr lang="en-US" err="1"/>
              <a:t>pt</a:t>
            </a:r>
            <a:r>
              <a:rPr lang="en-US"/>
              <a:t>, LIGHT BLUE font, all caps</a:t>
            </a:r>
          </a:p>
        </p:txBody>
      </p:sp>
      <p:sp>
        <p:nvSpPr>
          <p:cNvPr id="8" name="Picture Placeholder 7">
            <a:extLst>
              <a:ext uri="{FF2B5EF4-FFF2-40B4-BE49-F238E27FC236}">
                <a16:creationId xmlns:a16="http://schemas.microsoft.com/office/drawing/2014/main" id="{C0A8442C-C506-D548-B49D-D6C32C802F47}"/>
              </a:ext>
            </a:extLst>
          </p:cNvPr>
          <p:cNvSpPr>
            <a:spLocks noGrp="1"/>
          </p:cNvSpPr>
          <p:nvPr>
            <p:ph type="pic" sz="quarter" idx="17" hasCustomPrompt="1"/>
          </p:nvPr>
        </p:nvSpPr>
        <p:spPr>
          <a:xfrm>
            <a:off x="6116637" y="0"/>
            <a:ext cx="6075363" cy="6320118"/>
          </a:xfrm>
        </p:spPr>
        <p:txBody>
          <a:bodyPr anchor="ctr"/>
          <a:lstStyle>
            <a:lvl1pPr marL="0" indent="0" algn="ctr">
              <a:buNone/>
              <a:defRPr/>
            </a:lvl1pPr>
          </a:lstStyle>
          <a:p>
            <a:r>
              <a:rPr lang="en-US"/>
              <a:t>Insert Photo Here</a:t>
            </a:r>
          </a:p>
        </p:txBody>
      </p:sp>
      <p:sp>
        <p:nvSpPr>
          <p:cNvPr id="3" name="Slide Number Placeholder 2">
            <a:extLst>
              <a:ext uri="{FF2B5EF4-FFF2-40B4-BE49-F238E27FC236}">
                <a16:creationId xmlns:a16="http://schemas.microsoft.com/office/drawing/2014/main" id="{4148881C-B7F1-EF44-9233-880FE293C991}"/>
              </a:ext>
            </a:extLst>
          </p:cNvPr>
          <p:cNvSpPr>
            <a:spLocks noGrp="1"/>
          </p:cNvSpPr>
          <p:nvPr>
            <p:ph type="sldNum" sz="quarter" idx="18"/>
          </p:nvPr>
        </p:nvSpPr>
        <p:spPr/>
        <p:txBody>
          <a:bodyPr/>
          <a:lstStyle/>
          <a:p>
            <a:fld id="{9564885F-477D-A14D-B2C1-5ECAF755F313}" type="slidenum">
              <a:rPr lang="en-US" smtClean="0"/>
              <a:pPr/>
              <a:t>‹#›</a:t>
            </a:fld>
            <a:endParaRPr lang="en-US" spc="400"/>
          </a:p>
        </p:txBody>
      </p:sp>
      <p:sp>
        <p:nvSpPr>
          <p:cNvPr id="4" name="Footer Placeholder 3">
            <a:extLst>
              <a:ext uri="{FF2B5EF4-FFF2-40B4-BE49-F238E27FC236}">
                <a16:creationId xmlns:a16="http://schemas.microsoft.com/office/drawing/2014/main" id="{B80D09FB-38A0-594C-B068-CF374D8AD03E}"/>
              </a:ext>
            </a:extLst>
          </p:cNvPr>
          <p:cNvSpPr>
            <a:spLocks noGrp="1"/>
          </p:cNvSpPr>
          <p:nvPr>
            <p:ph type="ftr" sz="quarter" idx="19"/>
          </p:nvPr>
        </p:nvSpPr>
        <p:spPr/>
        <p:txBody>
          <a:bodyPr/>
          <a:lstStyle/>
          <a:p>
            <a:endParaRPr lang="en-US"/>
          </a:p>
        </p:txBody>
      </p:sp>
    </p:spTree>
    <p:extLst>
      <p:ext uri="{BB962C8B-B14F-4D97-AF65-F5344CB8AC3E}">
        <p14:creationId xmlns:p14="http://schemas.microsoft.com/office/powerpoint/2010/main" val="2777581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0">
          <p15:clr>
            <a:srgbClr val="FBAE40"/>
          </p15:clr>
        </p15:guide>
        <p15:guide id="2" pos="3840">
          <p15:clr>
            <a:srgbClr val="FBAE40"/>
          </p15:clr>
        </p15:guide>
        <p15:guide id="3" pos="240">
          <p15:clr>
            <a:srgbClr val="FBAE40"/>
          </p15:clr>
        </p15:guide>
        <p15:guide id="4" pos="7464">
          <p15:clr>
            <a:srgbClr val="FBAE40"/>
          </p15:clr>
        </p15:guide>
        <p15:guide id="5" pos="3648">
          <p15:clr>
            <a:srgbClr val="FBAE40"/>
          </p15:clr>
        </p15:guide>
        <p15:guide id="6" orient="horz" pos="840">
          <p15:clr>
            <a:srgbClr val="FBAE40"/>
          </p15:clr>
        </p15:guide>
        <p15:guide id="7" orient="horz" pos="1296">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8.xml"/><Relationship Id="rId18" Type="http://schemas.openxmlformats.org/officeDocument/2006/relationships/slideLayout" Target="../slideLayouts/slideLayout23.xml"/><Relationship Id="rId26" Type="http://schemas.openxmlformats.org/officeDocument/2006/relationships/slideLayout" Target="../slideLayouts/slideLayout31.xml"/><Relationship Id="rId39" Type="http://schemas.openxmlformats.org/officeDocument/2006/relationships/slideLayout" Target="../slideLayouts/slideLayout44.xml"/><Relationship Id="rId21" Type="http://schemas.openxmlformats.org/officeDocument/2006/relationships/slideLayout" Target="../slideLayouts/slideLayout26.xml"/><Relationship Id="rId34" Type="http://schemas.openxmlformats.org/officeDocument/2006/relationships/slideLayout" Target="../slideLayouts/slideLayout39.xml"/><Relationship Id="rId42" Type="http://schemas.openxmlformats.org/officeDocument/2006/relationships/slideLayout" Target="../slideLayouts/slideLayout47.xml"/><Relationship Id="rId47" Type="http://schemas.openxmlformats.org/officeDocument/2006/relationships/image" Target="../media/image5.png"/><Relationship Id="rId7" Type="http://schemas.openxmlformats.org/officeDocument/2006/relationships/slideLayout" Target="../slideLayouts/slideLayout1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29" Type="http://schemas.openxmlformats.org/officeDocument/2006/relationships/slideLayout" Target="../slideLayouts/slideLayout34.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24" Type="http://schemas.openxmlformats.org/officeDocument/2006/relationships/slideLayout" Target="../slideLayouts/slideLayout29.xml"/><Relationship Id="rId32" Type="http://schemas.openxmlformats.org/officeDocument/2006/relationships/slideLayout" Target="../slideLayouts/slideLayout37.xml"/><Relationship Id="rId37" Type="http://schemas.openxmlformats.org/officeDocument/2006/relationships/slideLayout" Target="../slideLayouts/slideLayout42.xml"/><Relationship Id="rId40" Type="http://schemas.openxmlformats.org/officeDocument/2006/relationships/slideLayout" Target="../slideLayouts/slideLayout45.xml"/><Relationship Id="rId45" Type="http://schemas.openxmlformats.org/officeDocument/2006/relationships/slideLayout" Target="../slideLayouts/slideLayout50.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23" Type="http://schemas.openxmlformats.org/officeDocument/2006/relationships/slideLayout" Target="../slideLayouts/slideLayout28.xml"/><Relationship Id="rId28" Type="http://schemas.openxmlformats.org/officeDocument/2006/relationships/slideLayout" Target="../slideLayouts/slideLayout33.xml"/><Relationship Id="rId36" Type="http://schemas.openxmlformats.org/officeDocument/2006/relationships/slideLayout" Target="../slideLayouts/slideLayout41.xml"/><Relationship Id="rId10" Type="http://schemas.openxmlformats.org/officeDocument/2006/relationships/slideLayout" Target="../slideLayouts/slideLayout15.xml"/><Relationship Id="rId19" Type="http://schemas.openxmlformats.org/officeDocument/2006/relationships/slideLayout" Target="../slideLayouts/slideLayout24.xml"/><Relationship Id="rId31" Type="http://schemas.openxmlformats.org/officeDocument/2006/relationships/slideLayout" Target="../slideLayouts/slideLayout36.xml"/><Relationship Id="rId44" Type="http://schemas.openxmlformats.org/officeDocument/2006/relationships/slideLayout" Target="../slideLayouts/slideLayout49.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 Id="rId22" Type="http://schemas.openxmlformats.org/officeDocument/2006/relationships/slideLayout" Target="../slideLayouts/slideLayout27.xml"/><Relationship Id="rId27" Type="http://schemas.openxmlformats.org/officeDocument/2006/relationships/slideLayout" Target="../slideLayouts/slideLayout32.xml"/><Relationship Id="rId30" Type="http://schemas.openxmlformats.org/officeDocument/2006/relationships/slideLayout" Target="../slideLayouts/slideLayout35.xml"/><Relationship Id="rId35" Type="http://schemas.openxmlformats.org/officeDocument/2006/relationships/slideLayout" Target="../slideLayouts/slideLayout40.xml"/><Relationship Id="rId43" Type="http://schemas.openxmlformats.org/officeDocument/2006/relationships/slideLayout" Target="../slideLayouts/slideLayout48.xml"/><Relationship Id="rId8" Type="http://schemas.openxmlformats.org/officeDocument/2006/relationships/slideLayout" Target="../slideLayouts/slideLayout13.xml"/><Relationship Id="rId3" Type="http://schemas.openxmlformats.org/officeDocument/2006/relationships/slideLayout" Target="../slideLayouts/slideLayout8.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5" Type="http://schemas.openxmlformats.org/officeDocument/2006/relationships/slideLayout" Target="../slideLayouts/slideLayout30.xml"/><Relationship Id="rId33" Type="http://schemas.openxmlformats.org/officeDocument/2006/relationships/slideLayout" Target="../slideLayouts/slideLayout38.xml"/><Relationship Id="rId38" Type="http://schemas.openxmlformats.org/officeDocument/2006/relationships/slideLayout" Target="../slideLayouts/slideLayout43.xml"/><Relationship Id="rId46" Type="http://schemas.openxmlformats.org/officeDocument/2006/relationships/theme" Target="../theme/theme2.xml"/><Relationship Id="rId20" Type="http://schemas.openxmlformats.org/officeDocument/2006/relationships/slideLayout" Target="../slideLayouts/slideLayout25.xml"/><Relationship Id="rId41"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2262" y="127007"/>
            <a:ext cx="11447475" cy="1116330"/>
          </a:xfrm>
          <a:prstGeom prst="rect">
            <a:avLst/>
          </a:prstGeom>
        </p:spPr>
        <p:txBody>
          <a:bodyPr wrap="square" lIns="0" tIns="0" rIns="0" bIns="0">
            <a:spAutoFit/>
          </a:bodyPr>
          <a:lstStyle>
            <a:lvl1pPr>
              <a:defRPr sz="3600" b="1" i="0">
                <a:solidFill>
                  <a:srgbClr val="041E42"/>
                </a:solidFill>
                <a:latin typeface="Arial"/>
                <a:cs typeface="Arial"/>
              </a:defRPr>
            </a:lvl1pPr>
          </a:lstStyle>
          <a:p>
            <a:endParaRPr/>
          </a:p>
        </p:txBody>
      </p:sp>
      <p:sp>
        <p:nvSpPr>
          <p:cNvPr id="3" name="Holder 3"/>
          <p:cNvSpPr>
            <a:spLocks noGrp="1"/>
          </p:cNvSpPr>
          <p:nvPr>
            <p:ph type="body" idx="1"/>
          </p:nvPr>
        </p:nvSpPr>
        <p:spPr>
          <a:xfrm>
            <a:off x="561975" y="1375155"/>
            <a:ext cx="11071225" cy="478917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609701" y="6445256"/>
            <a:ext cx="1649095" cy="154584"/>
          </a:xfrm>
          <a:prstGeom prst="rect">
            <a:avLst/>
          </a:prstGeom>
        </p:spPr>
        <p:txBody>
          <a:bodyPr wrap="square" lIns="0" tIns="0" rIns="0" bIns="0">
            <a:spAutoFit/>
          </a:bodyPr>
          <a:lstStyle>
            <a:lvl1pPr>
              <a:defRPr sz="900" b="0" i="0">
                <a:solidFill>
                  <a:schemeClr val="bg1"/>
                </a:solidFill>
                <a:latin typeface="Arial"/>
                <a:cs typeface="Arial"/>
              </a:defRPr>
            </a:lvl1pPr>
          </a:lstStyle>
          <a:p>
            <a:pPr marL="12700">
              <a:lnSpc>
                <a:spcPct val="100000"/>
              </a:lnSpc>
              <a:spcBef>
                <a:spcPts val="15"/>
              </a:spcBef>
            </a:pPr>
            <a:r>
              <a:rPr dirty="0"/>
              <a:t>Paper</a:t>
            </a:r>
            <a:r>
              <a:rPr spc="235" dirty="0"/>
              <a:t> </a:t>
            </a:r>
            <a:r>
              <a:rPr dirty="0"/>
              <a:t>|</a:t>
            </a:r>
            <a:r>
              <a:rPr spc="240" dirty="0"/>
              <a:t> </a:t>
            </a:r>
            <a:r>
              <a:rPr dirty="0"/>
              <a:t>Packaging</a:t>
            </a:r>
            <a:r>
              <a:rPr spc="210" dirty="0"/>
              <a:t> </a:t>
            </a:r>
            <a:r>
              <a:rPr dirty="0"/>
              <a:t>|</a:t>
            </a:r>
            <a:r>
              <a:rPr spc="245" dirty="0"/>
              <a:t> </a:t>
            </a:r>
            <a:r>
              <a:rPr spc="-10" dirty="0"/>
              <a:t>Solutions</a:t>
            </a:r>
          </a:p>
        </p:txBody>
      </p:sp>
      <p:sp>
        <p:nvSpPr>
          <p:cNvPr id="5" name="Holder 5"/>
          <p:cNvSpPr>
            <a:spLocks noGrp="1"/>
          </p:cNvSpPr>
          <p:nvPr>
            <p:ph type="dt" sz="half" idx="6"/>
          </p:nvPr>
        </p:nvSpPr>
        <p:spPr>
          <a:xfrm>
            <a:off x="4896739" y="6444951"/>
            <a:ext cx="3817492" cy="153670"/>
          </a:xfrm>
          <a:prstGeom prst="rect">
            <a:avLst/>
          </a:prstGeom>
        </p:spPr>
        <p:txBody>
          <a:bodyPr wrap="square" lIns="0" tIns="0" rIns="0" bIns="0">
            <a:spAutoFit/>
          </a:bodyPr>
          <a:lstStyle>
            <a:lvl1pPr>
              <a:defRPr sz="900" b="0" i="0">
                <a:solidFill>
                  <a:schemeClr val="bg1"/>
                </a:solidFill>
                <a:latin typeface="Arial"/>
                <a:cs typeface="Arial"/>
              </a:defRPr>
            </a:lvl1pPr>
          </a:lstStyle>
          <a:p>
            <a:pPr marL="12700">
              <a:lnSpc>
                <a:spcPct val="100000"/>
              </a:lnSpc>
              <a:spcBef>
                <a:spcPts val="15"/>
              </a:spcBef>
            </a:pPr>
            <a:r>
              <a:rPr dirty="0"/>
              <a:t>©</a:t>
            </a:r>
            <a:r>
              <a:rPr spc="-10" dirty="0"/>
              <a:t> </a:t>
            </a:r>
            <a:r>
              <a:rPr dirty="0"/>
              <a:t>2024</a:t>
            </a:r>
            <a:r>
              <a:rPr spc="-15" dirty="0"/>
              <a:t> </a:t>
            </a:r>
            <a:r>
              <a:rPr dirty="0"/>
              <a:t>Smurfit</a:t>
            </a:r>
            <a:r>
              <a:rPr spc="-30" dirty="0"/>
              <a:t> </a:t>
            </a:r>
            <a:r>
              <a:rPr dirty="0"/>
              <a:t>Westrock.</a:t>
            </a:r>
            <a:r>
              <a:rPr spc="-40" dirty="0"/>
              <a:t> </a:t>
            </a:r>
            <a:r>
              <a:rPr dirty="0"/>
              <a:t>All</a:t>
            </a:r>
            <a:r>
              <a:rPr spc="-10" dirty="0"/>
              <a:t> </a:t>
            </a:r>
            <a:r>
              <a:rPr dirty="0"/>
              <a:t>Rights</a:t>
            </a:r>
            <a:r>
              <a:rPr spc="-10" dirty="0"/>
              <a:t> Reserved.</a:t>
            </a:r>
          </a:p>
        </p:txBody>
      </p:sp>
      <p:sp>
        <p:nvSpPr>
          <p:cNvPr id="6" name="Holder 6"/>
          <p:cNvSpPr>
            <a:spLocks noGrp="1"/>
          </p:cNvSpPr>
          <p:nvPr>
            <p:ph type="sldNum" sz="quarter" idx="7"/>
          </p:nvPr>
        </p:nvSpPr>
        <p:spPr>
          <a:xfrm>
            <a:off x="293217" y="6445256"/>
            <a:ext cx="217170" cy="154584"/>
          </a:xfrm>
          <a:prstGeom prst="rect">
            <a:avLst/>
          </a:prstGeom>
        </p:spPr>
        <p:txBody>
          <a:bodyPr wrap="square" lIns="0" tIns="0" rIns="0" bIns="0">
            <a:spAutoFit/>
          </a:bodyPr>
          <a:lstStyle>
            <a:lvl1pPr>
              <a:defRPr sz="900" b="0" i="0">
                <a:solidFill>
                  <a:schemeClr val="bg1"/>
                </a:solidFill>
                <a:latin typeface="Arial"/>
                <a:cs typeface="Arial"/>
              </a:defRPr>
            </a:lvl1pPr>
          </a:lstStyle>
          <a:p>
            <a:pPr marL="101600">
              <a:lnSpc>
                <a:spcPct val="100000"/>
              </a:lnSpc>
              <a:spcBef>
                <a:spcPts val="15"/>
              </a:spcBef>
            </a:pPr>
            <a:fld id="{81D60167-4931-47E6-BA6A-407CBD079E47}" type="slidenum">
              <a:rPr spc="-50" dirty="0"/>
              <a:t>‹#›</a:t>
            </a:fld>
            <a:endParaRPr spc="-50" dirty="0"/>
          </a:p>
        </p:txBody>
      </p:sp>
    </p:spTree>
    <p:extLst>
      <p:ext uri="{BB962C8B-B14F-4D97-AF65-F5344CB8AC3E}">
        <p14:creationId xmlns:p14="http://schemas.microsoft.com/office/powerpoint/2010/main" val="8630692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95505" y="358681"/>
            <a:ext cx="11459427" cy="548640"/>
          </a:xfrm>
          <a:prstGeom prst="rect">
            <a:avLst/>
          </a:prstGeom>
        </p:spPr>
        <p:txBody>
          <a:bodyPr vert="horz" lIns="0" tIns="0" rIns="0" bIns="0" rtlCol="0" anchor="t" anchorCtr="0">
            <a:noAutofit/>
          </a:bodyPr>
          <a:lstStyle/>
          <a:p>
            <a:r>
              <a:rPr lang="en-GB"/>
              <a:t>Title</a:t>
            </a:r>
            <a:endParaRPr lang="en-US"/>
          </a:p>
        </p:txBody>
      </p:sp>
      <p:sp>
        <p:nvSpPr>
          <p:cNvPr id="6" name="TextBox 5">
            <a:extLst>
              <a:ext uri="{FF2B5EF4-FFF2-40B4-BE49-F238E27FC236}">
                <a16:creationId xmlns:a16="http://schemas.microsoft.com/office/drawing/2014/main" id="{B5204EF7-CA7B-4716-7402-1595A7EC6030}"/>
              </a:ext>
            </a:extLst>
          </p:cNvPr>
          <p:cNvSpPr txBox="1"/>
          <p:nvPr userDrawn="1"/>
        </p:nvSpPr>
        <p:spPr>
          <a:xfrm>
            <a:off x="622422" y="6404009"/>
            <a:ext cx="2621598" cy="228600"/>
          </a:xfrm>
          <a:prstGeom prst="rect">
            <a:avLst/>
          </a:prstGeom>
          <a:noFill/>
        </p:spPr>
        <p:txBody>
          <a:bodyPr wrap="square" lIns="0" tIns="0" rIns="0" bIns="0" rtlCol="0" anchor="ctr">
            <a:noAutofit/>
          </a:bodyPr>
          <a:lstStyle/>
          <a:p>
            <a:r>
              <a:rPr lang="en-IE" sz="900">
                <a:solidFill>
                  <a:schemeClr val="tx1"/>
                </a:solidFill>
                <a:latin typeface="Arial" panose="020B0604020202020204" pitchFamily="34" charset="0"/>
                <a:cs typeface="Arial" panose="020B0604020202020204" pitchFamily="34" charset="0"/>
              </a:rPr>
              <a:t>Paper  |  Packaging  |  Solutions</a:t>
            </a:r>
          </a:p>
        </p:txBody>
      </p:sp>
      <p:sp>
        <p:nvSpPr>
          <p:cNvPr id="8" name="Text Placeholder 3">
            <a:extLst>
              <a:ext uri="{FF2B5EF4-FFF2-40B4-BE49-F238E27FC236}">
                <a16:creationId xmlns:a16="http://schemas.microsoft.com/office/drawing/2014/main" id="{37C28B53-CCD8-91E8-C2F8-1AB706991687}"/>
              </a:ext>
            </a:extLst>
          </p:cNvPr>
          <p:cNvSpPr txBox="1">
            <a:spLocks/>
          </p:cNvSpPr>
          <p:nvPr userDrawn="1"/>
        </p:nvSpPr>
        <p:spPr>
          <a:xfrm>
            <a:off x="2114" y="6404009"/>
            <a:ext cx="457200" cy="228600"/>
          </a:xfrm>
          <a:prstGeom prst="rect">
            <a:avLst/>
          </a:prstGeom>
        </p:spPr>
        <p:txBody>
          <a:bodyPr rIns="0" anchor="ctr"/>
          <a:lstStyle>
            <a:lvl1pPr marL="0" indent="0" algn="r" defTabSz="914103" rtl="0" eaLnBrk="1" latinLnBrk="0" hangingPunct="1">
              <a:lnSpc>
                <a:spcPct val="100000"/>
              </a:lnSpc>
              <a:spcBef>
                <a:spcPts val="800"/>
              </a:spcBef>
              <a:spcAft>
                <a:spcPts val="0"/>
              </a:spcAft>
              <a:buFont typeface="Arial" panose="020B0604020202020204" pitchFamily="34" charset="0"/>
              <a:buNone/>
              <a:tabLst/>
              <a:defRPr sz="900" kern="1200">
                <a:solidFill>
                  <a:schemeClr val="tx1"/>
                </a:solidFill>
                <a:latin typeface="Arial" panose="020B0604020202020204" pitchFamily="34" charset="0"/>
                <a:ea typeface="+mn-ea"/>
                <a:cs typeface="Arial" panose="020B0604020202020204" pitchFamily="34" charset="0"/>
              </a:defRPr>
            </a:lvl1pPr>
            <a:lvl2pPr marL="717317" indent="-243338" algn="l" defTabSz="914103" rtl="0" eaLnBrk="1" latinLnBrk="0" hangingPunct="1">
              <a:lnSpc>
                <a:spcPct val="100000"/>
              </a:lnSpc>
              <a:spcBef>
                <a:spcPts val="400"/>
              </a:spcBef>
              <a:spcAft>
                <a:spcPts val="400"/>
              </a:spcAft>
              <a:buFont typeface="System Font Regular"/>
              <a:buChar char="–"/>
              <a:tabLst/>
              <a:defRPr sz="1599" kern="1200">
                <a:solidFill>
                  <a:schemeClr val="tx1"/>
                </a:solidFill>
                <a:latin typeface="Arial" panose="020B0604020202020204" pitchFamily="34" charset="0"/>
                <a:ea typeface="+mn-ea"/>
                <a:cs typeface="Arial" panose="020B0604020202020204" pitchFamily="34" charset="0"/>
              </a:defRPr>
            </a:lvl2pPr>
            <a:lvl3pPr marL="914103" indent="0" algn="l" defTabSz="914103" rtl="0" eaLnBrk="1" latinLnBrk="0" hangingPunct="1">
              <a:lnSpc>
                <a:spcPct val="90000"/>
              </a:lnSpc>
              <a:spcBef>
                <a:spcPts val="500"/>
              </a:spcBef>
              <a:buFont typeface="Arial" panose="020B0604020202020204" pitchFamily="34" charset="0"/>
              <a:buNone/>
              <a:defRPr sz="1999" kern="1200">
                <a:solidFill>
                  <a:schemeClr val="tx1"/>
                </a:solidFill>
                <a:latin typeface="+mn-lt"/>
                <a:ea typeface="+mn-ea"/>
                <a:cs typeface="+mn-cs"/>
              </a:defRPr>
            </a:lvl3pPr>
            <a:lvl4pPr marL="1371154"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4pPr>
            <a:lvl5pPr marL="1828206"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5pPr>
            <a:lvl6pPr marL="2513783"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834"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886"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4937"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fld id="{84269178-A424-48E9-A08C-B4F7DE2E393E}" type="slidenum">
              <a:rPr lang="en-US" sz="900" smtClean="0">
                <a:solidFill>
                  <a:schemeClr val="tx1"/>
                </a:solidFill>
                <a:latin typeface="Arial" panose="020B0604020202020204" pitchFamily="34" charset="0"/>
                <a:cs typeface="Arial" panose="020B0604020202020204" pitchFamily="34" charset="0"/>
              </a:rPr>
              <a:pPr/>
              <a:t>‹#›</a:t>
            </a:fld>
            <a:endParaRPr lang="en-US" sz="900">
              <a:solidFill>
                <a:schemeClr val="tx1"/>
              </a:solidFill>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66D2FD0D-B40D-FBB4-9CE7-6165A6D5C29F}"/>
              </a:ext>
            </a:extLst>
          </p:cNvPr>
          <p:cNvPicPr>
            <a:picLocks noChangeAspect="1"/>
          </p:cNvPicPr>
          <p:nvPr userDrawn="1"/>
        </p:nvPicPr>
        <p:blipFill>
          <a:blip r:embed="rId47"/>
          <a:srcRect/>
          <a:stretch/>
        </p:blipFill>
        <p:spPr>
          <a:xfrm>
            <a:off x="10475196" y="6295765"/>
            <a:ext cx="1369585" cy="457200"/>
          </a:xfrm>
          <a:prstGeom prst="rect">
            <a:avLst/>
          </a:prstGeom>
        </p:spPr>
      </p:pic>
      <p:sp>
        <p:nvSpPr>
          <p:cNvPr id="5" name="TextBox 4">
            <a:extLst>
              <a:ext uri="{FF2B5EF4-FFF2-40B4-BE49-F238E27FC236}">
                <a16:creationId xmlns:a16="http://schemas.microsoft.com/office/drawing/2014/main" id="{DD2F6FAF-3D45-FA65-B540-9205481A5AFE}"/>
              </a:ext>
            </a:extLst>
          </p:cNvPr>
          <p:cNvSpPr txBox="1"/>
          <p:nvPr userDrawn="1"/>
        </p:nvSpPr>
        <p:spPr>
          <a:xfrm>
            <a:off x="3048000" y="6448027"/>
            <a:ext cx="6096000" cy="138499"/>
          </a:xfrm>
          <a:prstGeom prst="rect">
            <a:avLst/>
          </a:prstGeom>
          <a:noFill/>
        </p:spPr>
        <p:txBody>
          <a:bodyPr wrap="square" lIns="0" tIns="0" rIns="0" bIns="0" anchor="ctr">
            <a:spAutoFit/>
          </a:bodyPr>
          <a:lstStyle/>
          <a:p>
            <a:pPr algn="ctr"/>
            <a:r>
              <a:rPr lang="en-US" sz="900" cap="none" spc="0" baseline="0">
                <a:solidFill>
                  <a:schemeClr val="tx1"/>
                </a:solidFill>
                <a:latin typeface="Arial" panose="020B0604020202020204" pitchFamily="34" charset="0"/>
                <a:cs typeface="Arial" panose="020B0604020202020204" pitchFamily="34" charset="0"/>
              </a:rPr>
              <a:t>© 2025 Smurfit Westrock. All Rights Reserved.</a:t>
            </a:r>
            <a:endParaRPr lang="en-US" sz="900">
              <a:solidFill>
                <a:schemeClr val="tx1"/>
              </a:solidFill>
            </a:endParaRPr>
          </a:p>
        </p:txBody>
      </p:sp>
      <p:sp>
        <p:nvSpPr>
          <p:cNvPr id="4" name="Text Placeholder 6">
            <a:extLst>
              <a:ext uri="{FF2B5EF4-FFF2-40B4-BE49-F238E27FC236}">
                <a16:creationId xmlns:a16="http://schemas.microsoft.com/office/drawing/2014/main" id="{6C6D1A29-9C3C-EF67-0C09-A965F4EC91D9}"/>
              </a:ext>
            </a:extLst>
          </p:cNvPr>
          <p:cNvSpPr>
            <a:spLocks noGrp="1"/>
          </p:cNvSpPr>
          <p:nvPr>
            <p:ph type="body" idx="1"/>
          </p:nvPr>
        </p:nvSpPr>
        <p:spPr>
          <a:xfrm>
            <a:off x="621174" y="1383175"/>
            <a:ext cx="10972801" cy="479425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84198987"/>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5" r:id="rId19"/>
    <p:sldLayoutId id="2147483686" r:id="rId20"/>
    <p:sldLayoutId id="2147483687" r:id="rId21"/>
    <p:sldLayoutId id="2147483688" r:id="rId22"/>
    <p:sldLayoutId id="2147483689" r:id="rId23"/>
    <p:sldLayoutId id="2147483690" r:id="rId24"/>
    <p:sldLayoutId id="2147483691" r:id="rId25"/>
    <p:sldLayoutId id="2147483692" r:id="rId26"/>
    <p:sldLayoutId id="2147483693" r:id="rId27"/>
    <p:sldLayoutId id="2147483694" r:id="rId28"/>
    <p:sldLayoutId id="2147483695" r:id="rId29"/>
    <p:sldLayoutId id="2147483696" r:id="rId30"/>
    <p:sldLayoutId id="2147483697" r:id="rId31"/>
    <p:sldLayoutId id="2147483698" r:id="rId32"/>
    <p:sldLayoutId id="2147483699" r:id="rId33"/>
    <p:sldLayoutId id="2147483700" r:id="rId34"/>
    <p:sldLayoutId id="2147483701" r:id="rId35"/>
    <p:sldLayoutId id="2147483702" r:id="rId36"/>
    <p:sldLayoutId id="2147483703" r:id="rId37"/>
    <p:sldLayoutId id="2147483704" r:id="rId38"/>
    <p:sldLayoutId id="2147483705" r:id="rId39"/>
    <p:sldLayoutId id="2147483706" r:id="rId40"/>
    <p:sldLayoutId id="2147483707" r:id="rId41"/>
    <p:sldLayoutId id="2147483708" r:id="rId42"/>
    <p:sldLayoutId id="2147483709" r:id="rId43"/>
    <p:sldLayoutId id="2147483710" r:id="rId44"/>
    <p:sldLayoutId id="2147483711" r:id="rId45"/>
  </p:sldLayoutIdLst>
  <p:hf sldNum="0" hdr="0" ftr="0" dt="0"/>
  <p:txStyles>
    <p:titleStyle>
      <a:lvl1pPr algn="l" defTabSz="914103" rtl="0" eaLnBrk="1" latinLnBrk="0" hangingPunct="1">
        <a:lnSpc>
          <a:spcPct val="90000"/>
        </a:lnSpc>
        <a:spcBef>
          <a:spcPct val="0"/>
        </a:spcBef>
        <a:buNone/>
        <a:defRPr sz="3600" b="1" kern="1200">
          <a:solidFill>
            <a:schemeClr val="tx1"/>
          </a:solidFill>
          <a:latin typeface="+mj-lt"/>
          <a:ea typeface="+mj-ea"/>
          <a:cs typeface="Arial" panose="020B0604020202020204" pitchFamily="34" charset="0"/>
        </a:defRPr>
      </a:lvl1pPr>
    </p:titleStyle>
    <p:bodyStyle>
      <a:lvl1pPr marL="228600" indent="-228600" algn="l" defTabSz="914103" rtl="0" eaLnBrk="1" latinLnBrk="0" hangingPunct="1">
        <a:lnSpc>
          <a:spcPct val="100000"/>
        </a:lnSpc>
        <a:spcBef>
          <a:spcPts val="0"/>
        </a:spcBef>
        <a:spcAft>
          <a:spcPts val="600"/>
        </a:spcAft>
        <a:buClr>
          <a:schemeClr val="accent4"/>
        </a:buClr>
        <a:buFont typeface="Arial" panose="020B0604020202020204" pitchFamily="34" charset="0"/>
        <a:buChar char="•"/>
        <a:tabLst/>
        <a:defRPr sz="2000" kern="1200">
          <a:solidFill>
            <a:schemeClr val="tx1"/>
          </a:solidFill>
          <a:latin typeface="+mn-lt"/>
          <a:ea typeface="+mn-ea"/>
          <a:cs typeface="Arial" panose="020B0604020202020204" pitchFamily="34" charset="0"/>
        </a:defRPr>
      </a:lvl1pPr>
      <a:lvl2pPr marL="685800" indent="-228600" algn="l" defTabSz="914103" rtl="0" eaLnBrk="1" latinLnBrk="0" hangingPunct="1">
        <a:lnSpc>
          <a:spcPct val="100000"/>
        </a:lnSpc>
        <a:spcBef>
          <a:spcPts val="0"/>
        </a:spcBef>
        <a:spcAft>
          <a:spcPts val="600"/>
        </a:spcAft>
        <a:buClr>
          <a:schemeClr val="accent4"/>
        </a:buClr>
        <a:buFont typeface="System Font Regular"/>
        <a:buChar char="–"/>
        <a:tabLst/>
        <a:defRPr sz="1800" kern="1200">
          <a:solidFill>
            <a:schemeClr val="tx1"/>
          </a:solidFill>
          <a:latin typeface="+mn-lt"/>
          <a:ea typeface="+mn-ea"/>
          <a:cs typeface="Arial" panose="020B0604020202020204" pitchFamily="34" charset="0"/>
        </a:defRPr>
      </a:lvl2pPr>
      <a:lvl3pPr marL="1143000" indent="-228600" algn="l" defTabSz="914103" rtl="0" eaLnBrk="1" latinLnBrk="0" hangingPunct="1">
        <a:lnSpc>
          <a:spcPct val="100000"/>
        </a:lnSpc>
        <a:spcBef>
          <a:spcPts val="0"/>
        </a:spcBef>
        <a:spcAft>
          <a:spcPts val="600"/>
        </a:spcAft>
        <a:buClr>
          <a:schemeClr val="accent4"/>
        </a:buClr>
        <a:buFont typeface="Arial" panose="020B0604020202020204" pitchFamily="34" charset="0"/>
        <a:buChar char="•"/>
        <a:defRPr sz="1600" kern="1200">
          <a:solidFill>
            <a:schemeClr val="tx1"/>
          </a:solidFill>
          <a:latin typeface="+mn-lt"/>
          <a:ea typeface="+mn-ea"/>
          <a:cs typeface="+mn-cs"/>
        </a:defRPr>
      </a:lvl3pPr>
      <a:lvl4pPr marL="1600200" indent="-228600" algn="l" defTabSz="914103" rtl="0" eaLnBrk="1" latinLnBrk="0" hangingPunct="1">
        <a:lnSpc>
          <a:spcPct val="100000"/>
        </a:lnSpc>
        <a:spcBef>
          <a:spcPts val="0"/>
        </a:spcBef>
        <a:spcAft>
          <a:spcPts val="600"/>
        </a:spcAft>
        <a:buClr>
          <a:schemeClr val="accent4"/>
        </a:buClr>
        <a:buFont typeface="System Font Regular"/>
        <a:buChar char="−"/>
        <a:defRPr sz="1400" kern="1200">
          <a:solidFill>
            <a:schemeClr val="tx1"/>
          </a:solidFill>
          <a:latin typeface="+mn-lt"/>
          <a:ea typeface="+mn-ea"/>
          <a:cs typeface="+mn-cs"/>
        </a:defRPr>
      </a:lvl4pPr>
      <a:lvl5pPr marL="1999656" indent="-171450" algn="l" defTabSz="914103" rtl="0" eaLnBrk="1" latinLnBrk="0" hangingPunct="1">
        <a:lnSpc>
          <a:spcPct val="90000"/>
        </a:lnSpc>
        <a:spcBef>
          <a:spcPts val="500"/>
        </a:spcBef>
        <a:buClr>
          <a:schemeClr val="accent4"/>
        </a:buClr>
        <a:buFont typeface="Arial" panose="020B0604020202020204" pitchFamily="34" charset="0"/>
        <a:buChar char="•"/>
        <a:defRPr sz="1200" kern="1200">
          <a:solidFill>
            <a:schemeClr val="tx1"/>
          </a:solidFill>
          <a:latin typeface="+mn-lt"/>
          <a:ea typeface="+mn-ea"/>
          <a:cs typeface="+mn-cs"/>
        </a:defRPr>
      </a:lvl5pPr>
      <a:lvl6pPr marL="2513783"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834"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886"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4937"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03" rtl="0" eaLnBrk="1" latinLnBrk="0" hangingPunct="1">
        <a:defRPr sz="1799" kern="1200">
          <a:solidFill>
            <a:schemeClr val="tx1"/>
          </a:solidFill>
          <a:latin typeface="+mn-lt"/>
          <a:ea typeface="+mn-ea"/>
          <a:cs typeface="+mn-cs"/>
        </a:defRPr>
      </a:lvl1pPr>
      <a:lvl2pPr marL="457051" algn="l" defTabSz="914103" rtl="0" eaLnBrk="1" latinLnBrk="0" hangingPunct="1">
        <a:defRPr sz="1799" kern="1200">
          <a:solidFill>
            <a:schemeClr val="tx1"/>
          </a:solidFill>
          <a:latin typeface="+mn-lt"/>
          <a:ea typeface="+mn-ea"/>
          <a:cs typeface="+mn-cs"/>
        </a:defRPr>
      </a:lvl2pPr>
      <a:lvl3pPr marL="914103" algn="l" defTabSz="914103" rtl="0" eaLnBrk="1" latinLnBrk="0" hangingPunct="1">
        <a:defRPr sz="1799" kern="1200">
          <a:solidFill>
            <a:schemeClr val="tx1"/>
          </a:solidFill>
          <a:latin typeface="+mn-lt"/>
          <a:ea typeface="+mn-ea"/>
          <a:cs typeface="+mn-cs"/>
        </a:defRPr>
      </a:lvl3pPr>
      <a:lvl4pPr marL="1371154" algn="l" defTabSz="914103" rtl="0" eaLnBrk="1" latinLnBrk="0" hangingPunct="1">
        <a:defRPr sz="1799" kern="1200">
          <a:solidFill>
            <a:schemeClr val="tx1"/>
          </a:solidFill>
          <a:latin typeface="+mn-lt"/>
          <a:ea typeface="+mn-ea"/>
          <a:cs typeface="+mn-cs"/>
        </a:defRPr>
      </a:lvl4pPr>
      <a:lvl5pPr marL="1828206" algn="l" defTabSz="914103" rtl="0" eaLnBrk="1" latinLnBrk="0" hangingPunct="1">
        <a:defRPr sz="1799" kern="1200">
          <a:solidFill>
            <a:schemeClr val="tx1"/>
          </a:solidFill>
          <a:latin typeface="+mn-lt"/>
          <a:ea typeface="+mn-ea"/>
          <a:cs typeface="+mn-cs"/>
        </a:defRPr>
      </a:lvl5pPr>
      <a:lvl6pPr marL="2285257" algn="l" defTabSz="914103" rtl="0" eaLnBrk="1" latinLnBrk="0" hangingPunct="1">
        <a:defRPr sz="1799" kern="1200">
          <a:solidFill>
            <a:schemeClr val="tx1"/>
          </a:solidFill>
          <a:latin typeface="+mn-lt"/>
          <a:ea typeface="+mn-ea"/>
          <a:cs typeface="+mn-cs"/>
        </a:defRPr>
      </a:lvl6pPr>
      <a:lvl7pPr marL="2742308" algn="l" defTabSz="914103" rtl="0" eaLnBrk="1" latinLnBrk="0" hangingPunct="1">
        <a:defRPr sz="1799" kern="1200">
          <a:solidFill>
            <a:schemeClr val="tx1"/>
          </a:solidFill>
          <a:latin typeface="+mn-lt"/>
          <a:ea typeface="+mn-ea"/>
          <a:cs typeface="+mn-cs"/>
        </a:defRPr>
      </a:lvl7pPr>
      <a:lvl8pPr marL="3199360" algn="l" defTabSz="914103" rtl="0" eaLnBrk="1" latinLnBrk="0" hangingPunct="1">
        <a:defRPr sz="1799" kern="1200">
          <a:solidFill>
            <a:schemeClr val="tx1"/>
          </a:solidFill>
          <a:latin typeface="+mn-lt"/>
          <a:ea typeface="+mn-ea"/>
          <a:cs typeface="+mn-cs"/>
        </a:defRPr>
      </a:lvl8pPr>
      <a:lvl9pPr marL="3656411" algn="l" defTabSz="914103"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240">
          <p15:clr>
            <a:srgbClr val="F26B43"/>
          </p15:clr>
        </p15:guide>
        <p15:guide id="6" pos="7296">
          <p15:clr>
            <a:srgbClr val="F26B43"/>
          </p15:clr>
        </p15:guide>
        <p15:guide id="7" orient="horz" pos="216">
          <p15:clr>
            <a:srgbClr val="F26B43"/>
          </p15:clr>
        </p15:guide>
        <p15:guide id="8" orient="horz" pos="864">
          <p15:clr>
            <a:srgbClr val="F26B43"/>
          </p15:clr>
        </p15:guide>
        <p15:guide id="9" orient="horz" pos="3864">
          <p15:clr>
            <a:srgbClr val="F26B43"/>
          </p15:clr>
        </p15:guide>
        <p15:guide id="10" orient="horz" pos="4104">
          <p15:clr>
            <a:srgbClr val="F26B43"/>
          </p15:clr>
        </p15:guide>
        <p15:guide id="11" pos="384">
          <p15:clr>
            <a:srgbClr val="F26B43"/>
          </p15:clr>
        </p15:guide>
        <p15:guide id="12" pos="7464">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4.emf"/><Relationship Id="rId7"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22.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4.png"/><Relationship Id="rId7"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4.png"/></Relationships>
</file>

<file path=ppt/slides/_rels/slide3.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18" Type="http://schemas.openxmlformats.org/officeDocument/2006/relationships/image" Target="../media/image50.jpg"/><Relationship Id="rId26" Type="http://schemas.openxmlformats.org/officeDocument/2006/relationships/image" Target="../media/image58.png"/><Relationship Id="rId3" Type="http://schemas.openxmlformats.org/officeDocument/2006/relationships/image" Target="../media/image35.jpg"/><Relationship Id="rId21" Type="http://schemas.openxmlformats.org/officeDocument/2006/relationships/image" Target="../media/image53.png"/><Relationship Id="rId7" Type="http://schemas.openxmlformats.org/officeDocument/2006/relationships/image" Target="../media/image39.jpg"/><Relationship Id="rId12" Type="http://schemas.openxmlformats.org/officeDocument/2006/relationships/image" Target="../media/image44.jpg"/><Relationship Id="rId17" Type="http://schemas.openxmlformats.org/officeDocument/2006/relationships/image" Target="../media/image49.png"/><Relationship Id="rId25" Type="http://schemas.openxmlformats.org/officeDocument/2006/relationships/image" Target="../media/image57.png"/><Relationship Id="rId2" Type="http://schemas.openxmlformats.org/officeDocument/2006/relationships/notesSlide" Target="../notesSlides/notesSlide3.xml"/><Relationship Id="rId16" Type="http://schemas.openxmlformats.org/officeDocument/2006/relationships/image" Target="../media/image48.png"/><Relationship Id="rId20" Type="http://schemas.openxmlformats.org/officeDocument/2006/relationships/image" Target="../media/image52.png"/><Relationship Id="rId29" Type="http://schemas.openxmlformats.org/officeDocument/2006/relationships/image" Target="../media/image61.jpg"/><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43.png"/><Relationship Id="rId24" Type="http://schemas.openxmlformats.org/officeDocument/2006/relationships/image" Target="../media/image56.png"/><Relationship Id="rId32" Type="http://schemas.openxmlformats.org/officeDocument/2006/relationships/image" Target="../media/image64.png"/><Relationship Id="rId5" Type="http://schemas.openxmlformats.org/officeDocument/2006/relationships/image" Target="../media/image37.jpg"/><Relationship Id="rId15" Type="http://schemas.openxmlformats.org/officeDocument/2006/relationships/image" Target="../media/image47.jpg"/><Relationship Id="rId23" Type="http://schemas.openxmlformats.org/officeDocument/2006/relationships/image" Target="../media/image55.png"/><Relationship Id="rId28" Type="http://schemas.openxmlformats.org/officeDocument/2006/relationships/image" Target="../media/image60.png"/><Relationship Id="rId10" Type="http://schemas.openxmlformats.org/officeDocument/2006/relationships/image" Target="../media/image42.jpg"/><Relationship Id="rId19" Type="http://schemas.openxmlformats.org/officeDocument/2006/relationships/image" Target="../media/image51.png"/><Relationship Id="rId31" Type="http://schemas.openxmlformats.org/officeDocument/2006/relationships/image" Target="../media/image63.jpg"/><Relationship Id="rId4" Type="http://schemas.openxmlformats.org/officeDocument/2006/relationships/image" Target="../media/image36.jpg"/><Relationship Id="rId9" Type="http://schemas.openxmlformats.org/officeDocument/2006/relationships/image" Target="../media/image41.png"/><Relationship Id="rId14" Type="http://schemas.openxmlformats.org/officeDocument/2006/relationships/image" Target="../media/image46.jpg"/><Relationship Id="rId22" Type="http://schemas.openxmlformats.org/officeDocument/2006/relationships/image" Target="../media/image54.png"/><Relationship Id="rId27" Type="http://schemas.openxmlformats.org/officeDocument/2006/relationships/image" Target="../media/image59.png"/><Relationship Id="rId30" Type="http://schemas.openxmlformats.org/officeDocument/2006/relationships/image" Target="../media/image62.jpg"/></Relationships>
</file>

<file path=ppt/slides/_rels/slide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69.emf"/><Relationship Id="rId5" Type="http://schemas.openxmlformats.org/officeDocument/2006/relationships/image" Target="../media/image68.emf"/><Relationship Id="rId4" Type="http://schemas.openxmlformats.org/officeDocument/2006/relationships/image" Target="../media/image67.png"/></Relationships>
</file>

<file path=ppt/slides/_rels/slide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67.png"/></Relationships>
</file>

<file path=ppt/slides/_rels/slide7.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70.svg"/><Relationship Id="rId7" Type="http://schemas.openxmlformats.org/officeDocument/2006/relationships/image" Target="../media/image74.svg"/><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image" Target="../media/image73.svg"/><Relationship Id="rId5" Type="http://schemas.openxmlformats.org/officeDocument/2006/relationships/image" Target="../media/image72.svg"/><Relationship Id="rId4" Type="http://schemas.openxmlformats.org/officeDocument/2006/relationships/image" Target="../media/image71.svg"/></Relationships>
</file>

<file path=ppt/slides/_rels/slide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67.png"/></Relationships>
</file>

<file path=ppt/slides/_rels/slide9.xml.rels><?xml version="1.0" encoding="UTF-8" standalone="yes"?>
<Relationships xmlns="http://schemas.openxmlformats.org/package/2006/relationships"><Relationship Id="rId8" Type="http://schemas.openxmlformats.org/officeDocument/2006/relationships/image" Target="../media/image81.svg"/><Relationship Id="rId3" Type="http://schemas.openxmlformats.org/officeDocument/2006/relationships/image" Target="../media/image76.png"/><Relationship Id="rId7" Type="http://schemas.openxmlformats.org/officeDocument/2006/relationships/image" Target="../media/image80.sv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79.svg"/><Relationship Id="rId11" Type="http://schemas.openxmlformats.org/officeDocument/2006/relationships/image" Target="../media/image84.svg"/><Relationship Id="rId5" Type="http://schemas.openxmlformats.org/officeDocument/2006/relationships/image" Target="../media/image78.png"/><Relationship Id="rId10" Type="http://schemas.openxmlformats.org/officeDocument/2006/relationships/image" Target="../media/image83.svg"/><Relationship Id="rId4" Type="http://schemas.openxmlformats.org/officeDocument/2006/relationships/image" Target="../media/image77.png"/><Relationship Id="rId9" Type="http://schemas.openxmlformats.org/officeDocument/2006/relationships/image" Target="../media/image82.svg"/></Relationships>
</file>

<file path=ppt/slides/_rels/slide10.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9.png"/><Relationship Id="rId2" Type="http://schemas.openxmlformats.org/officeDocument/2006/relationships/notesSlide" Target="../notesSlides/notesSlide9.xml"/><Relationship Id="rId1" Type="http://schemas.openxmlformats.org/officeDocument/2006/relationships/slideLayout" Target="../slideLayouts/slideLayout16.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jpeg"/></Relationships>
</file>

<file path=ppt/slides/_rels/slide1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extLst>
              <a:ext uri="{FF2B5EF4-FFF2-40B4-BE49-F238E27FC236}">
                <a16:creationId xmlns:a16="http://schemas.microsoft.com/office/drawing/2014/main" id="{28B7B7D3-EB6B-3D3E-FA26-61F0C256F1A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24471" t="11253" r="1" b="11253"/>
          <a:stretch/>
        </p:blipFill>
        <p:spPr>
          <a:xfrm>
            <a:off x="-2551" y="0"/>
            <a:ext cx="6686057" cy="6858000"/>
          </a:xfrm>
          <a:prstGeom prst="rect">
            <a:avLst/>
          </a:prstGeom>
        </p:spPr>
      </p:pic>
      <p:sp>
        <p:nvSpPr>
          <p:cNvPr id="2" name="object 2"/>
          <p:cNvSpPr txBox="1">
            <a:spLocks noGrp="1"/>
          </p:cNvSpPr>
          <p:nvPr>
            <p:ph type="title"/>
          </p:nvPr>
        </p:nvSpPr>
        <p:spPr>
          <a:prstGeom prst="rect">
            <a:avLst/>
          </a:prstGeom>
        </p:spPr>
        <p:txBody>
          <a:bodyPr vert="horz" lIns="0" tIns="0" rIns="0" bIns="0" rtlCol="0" anchor="t" anchorCtr="0">
            <a:noAutofit/>
          </a:bodyPr>
          <a:lstStyle/>
          <a:p>
            <a:pPr>
              <a:spcAft>
                <a:spcPts val="1200"/>
              </a:spcAft>
            </a:pPr>
            <a:r>
              <a:rPr dirty="0">
                <a:solidFill>
                  <a:schemeClr val="bg1"/>
                </a:solidFill>
              </a:rPr>
              <a:t>Innovative packaging solutions for a </a:t>
            </a:r>
            <a:br>
              <a:rPr lang="en-US" dirty="0">
                <a:solidFill>
                  <a:schemeClr val="bg1"/>
                </a:solidFill>
              </a:rPr>
            </a:br>
            <a:r>
              <a:rPr dirty="0">
                <a:solidFill>
                  <a:schemeClr val="bg1"/>
                </a:solidFill>
              </a:rPr>
              <a:t>sustainable future</a:t>
            </a:r>
          </a:p>
          <a:p>
            <a:pPr>
              <a:spcAft>
                <a:spcPts val="1200"/>
              </a:spcAft>
            </a:pPr>
            <a:r>
              <a:rPr lang="en-US" sz="2000" b="0" dirty="0">
                <a:solidFill>
                  <a:schemeClr val="accent4"/>
                </a:solidFill>
              </a:rPr>
              <a:t>The largest variety of solutions in corrugated and consumer packaging.</a:t>
            </a:r>
            <a:endParaRPr lang="en-US" dirty="0">
              <a:solidFill>
                <a:schemeClr val="accent4"/>
              </a:solidFill>
              <a:cs typeface="Arial" panose="020B0604020202020204"/>
            </a:endParaRPr>
          </a:p>
          <a:p>
            <a:pPr>
              <a:spcAft>
                <a:spcPts val="1200"/>
              </a:spcAft>
            </a:pPr>
            <a:endParaRPr sz="2000" b="0" dirty="0">
              <a:solidFill>
                <a:schemeClr val="accent4"/>
              </a:solidFill>
              <a:cs typeface="Arial"/>
            </a:endParaRPr>
          </a:p>
        </p:txBody>
      </p:sp>
      <p:graphicFrame>
        <p:nvGraphicFramePr>
          <p:cNvPr id="3" name="object 3"/>
          <p:cNvGraphicFramePr>
            <a:graphicFrameLocks noGrp="1"/>
          </p:cNvGraphicFramePr>
          <p:nvPr/>
        </p:nvGraphicFramePr>
        <p:xfrm>
          <a:off x="942206" y="3936321"/>
          <a:ext cx="4705424" cy="2194560"/>
        </p:xfrm>
        <a:graphic>
          <a:graphicData uri="http://schemas.openxmlformats.org/drawingml/2006/table">
            <a:tbl>
              <a:tblPr firstRow="1" bandRow="1">
                <a:tableStyleId>{2D5ABB26-0587-4C30-8999-92F81FD0307C}</a:tableStyleId>
              </a:tblPr>
              <a:tblGrid>
                <a:gridCol w="2352712">
                  <a:extLst>
                    <a:ext uri="{9D8B030D-6E8A-4147-A177-3AD203B41FA5}">
                      <a16:colId xmlns:a16="http://schemas.microsoft.com/office/drawing/2014/main" val="20000"/>
                    </a:ext>
                  </a:extLst>
                </a:gridCol>
                <a:gridCol w="2352712">
                  <a:extLst>
                    <a:ext uri="{9D8B030D-6E8A-4147-A177-3AD203B41FA5}">
                      <a16:colId xmlns:a16="http://schemas.microsoft.com/office/drawing/2014/main" val="20001"/>
                    </a:ext>
                  </a:extLst>
                </a:gridCol>
              </a:tblGrid>
              <a:tr h="1097280">
                <a:tc>
                  <a:txBody>
                    <a:bodyPr/>
                    <a:lstStyle/>
                    <a:p>
                      <a:pPr marL="31750" lvl="0" algn="l">
                        <a:lnSpc>
                          <a:spcPct val="90000"/>
                        </a:lnSpc>
                        <a:spcBef>
                          <a:spcPts val="0"/>
                        </a:spcBef>
                        <a:buNone/>
                      </a:pPr>
                      <a:r>
                        <a:rPr lang="en-US" sz="1400" b="0" i="0" u="none" strike="noStrike" spc="-10" baseline="0" noProof="0" dirty="0">
                          <a:solidFill>
                            <a:srgbClr val="FFFFFF"/>
                          </a:solidFill>
                          <a:latin typeface="Arial" panose="020B0604020202020204" pitchFamily="34" charset="0"/>
                          <a:cs typeface="Arial" panose="020B0604020202020204" pitchFamily="34" charset="0"/>
                        </a:rPr>
                        <a:t>The need for plastic alternatives inspires us </a:t>
                      </a:r>
                      <a:br>
                        <a:rPr lang="en-US" sz="1400" b="0" i="0" u="none" strike="noStrike" spc="-10" baseline="0" noProof="0" dirty="0">
                          <a:solidFill>
                            <a:srgbClr val="FFFFFF"/>
                          </a:solidFill>
                          <a:latin typeface="Arial" panose="020B0604020202020204" pitchFamily="34" charset="0"/>
                          <a:cs typeface="Arial" panose="020B0604020202020204" pitchFamily="34" charset="0"/>
                        </a:rPr>
                      </a:br>
                      <a:r>
                        <a:rPr lang="en-US" sz="1400" b="0" i="0" u="none" strike="noStrike" spc="-10" baseline="0" noProof="0" dirty="0">
                          <a:solidFill>
                            <a:srgbClr val="FFFFFF"/>
                          </a:solidFill>
                          <a:latin typeface="Arial" panose="020B0604020202020204" pitchFamily="34" charset="0"/>
                          <a:cs typeface="Arial" panose="020B0604020202020204" pitchFamily="34" charset="0"/>
                        </a:rPr>
                        <a:t>to pursue the untapped possibilities of paper.</a:t>
                      </a:r>
                      <a:endParaRPr lang="en-US" sz="1400" b="0" dirty="0">
                        <a:latin typeface="Arial" panose="020B0604020202020204" pitchFamily="34" charset="0"/>
                        <a:cs typeface="Arial" panose="020B0604020202020204" pitchFamily="34" charset="0"/>
                      </a:endParaRPr>
                    </a:p>
                  </a:txBody>
                  <a:tcPr marL="0" marR="0" marT="0" marB="0"/>
                </a:tc>
                <a:tc>
                  <a:txBody>
                    <a:bodyPr/>
                    <a:lstStyle/>
                    <a:p>
                      <a:pPr marL="153035" lvl="0" indent="0" algn="l">
                        <a:lnSpc>
                          <a:spcPct val="90000"/>
                        </a:lnSpc>
                        <a:buNone/>
                      </a:pPr>
                      <a:r>
                        <a:rPr lang="en-US" sz="1400" b="0" i="0" u="none" strike="noStrike" spc="-10" noProof="0" dirty="0">
                          <a:solidFill>
                            <a:srgbClr val="FFFFFF"/>
                          </a:solidFill>
                          <a:latin typeface="Arial" panose="020B0604020202020204" pitchFamily="34" charset="0"/>
                          <a:cs typeface="Arial" panose="020B0604020202020204" pitchFamily="34" charset="0"/>
                        </a:rPr>
                        <a:t>Customers don’t have to choose between function and sustainability.</a:t>
                      </a:r>
                      <a:endParaRPr lang="en-US" sz="1400" dirty="0">
                        <a:latin typeface="Arial" panose="020B0604020202020204" pitchFamily="34" charset="0"/>
                        <a:cs typeface="Arial" panose="020B0604020202020204" pitchFamily="34" charset="0"/>
                      </a:endParaRPr>
                    </a:p>
                  </a:txBody>
                  <a:tcPr marL="0" marR="0" marT="0" marB="0"/>
                </a:tc>
                <a:extLst>
                  <a:ext uri="{0D108BD9-81ED-4DB2-BD59-A6C34878D82A}">
                    <a16:rowId xmlns:a16="http://schemas.microsoft.com/office/drawing/2014/main" val="10000"/>
                  </a:ext>
                </a:extLst>
              </a:tr>
              <a:tr h="1097280">
                <a:tc>
                  <a:txBody>
                    <a:bodyPr/>
                    <a:lstStyle/>
                    <a:p>
                      <a:pPr marL="31750" lvl="0" indent="0" algn="l">
                        <a:lnSpc>
                          <a:spcPct val="90000"/>
                        </a:lnSpc>
                        <a:buNone/>
                      </a:pPr>
                      <a:r>
                        <a:rPr lang="en-US" sz="1400" b="0" i="0" u="none" strike="noStrike" spc="-10" baseline="0" noProof="0" dirty="0">
                          <a:solidFill>
                            <a:srgbClr val="FFFFFF"/>
                          </a:solidFill>
                          <a:latin typeface="Arial" panose="020B0604020202020204" pitchFamily="34" charset="0"/>
                          <a:cs typeface="Arial" panose="020B0604020202020204" pitchFamily="34" charset="0"/>
                        </a:rPr>
                        <a:t>Strong customer partnerships allow us to innovate and develop more sustainable products.</a:t>
                      </a:r>
                      <a:endParaRPr lang="en-US" sz="1400" b="0" dirty="0">
                        <a:latin typeface="Arial" panose="020B0604020202020204" pitchFamily="34" charset="0"/>
                        <a:cs typeface="Arial" panose="020B0604020202020204" pitchFamily="34" charset="0"/>
                      </a:endParaRPr>
                    </a:p>
                  </a:txBody>
                  <a:tcPr marL="0" marR="0" marT="5080" marB="0"/>
                </a:tc>
                <a:tc>
                  <a:txBody>
                    <a:bodyPr/>
                    <a:lstStyle/>
                    <a:p>
                      <a:pPr marL="153035" lvl="0" indent="0" algn="l" defTabSz="2346325">
                        <a:lnSpc>
                          <a:spcPct val="90000"/>
                        </a:lnSpc>
                        <a:buNone/>
                        <a:tabLst/>
                      </a:pPr>
                      <a:r>
                        <a:rPr lang="en-US" sz="1400" b="0" i="0" u="none" strike="noStrike" spc="-10" baseline="0" noProof="0" dirty="0">
                          <a:solidFill>
                            <a:srgbClr val="FFFFFF"/>
                          </a:solidFill>
                          <a:latin typeface="Arial" panose="020B0604020202020204" pitchFamily="34" charset="0"/>
                          <a:cs typeface="Arial" panose="020B0604020202020204" pitchFamily="34" charset="0"/>
                        </a:rPr>
                        <a:t>We help our customers increase sustainability </a:t>
                      </a:r>
                      <a:br>
                        <a:rPr lang="en-US" sz="1400" b="0" i="0" u="none" strike="noStrike" spc="-10" baseline="0" noProof="0" dirty="0">
                          <a:solidFill>
                            <a:srgbClr val="FFFFFF"/>
                          </a:solidFill>
                          <a:latin typeface="Arial" panose="020B0604020202020204" pitchFamily="34" charset="0"/>
                          <a:cs typeface="Arial" panose="020B0604020202020204" pitchFamily="34" charset="0"/>
                        </a:rPr>
                      </a:br>
                      <a:r>
                        <a:rPr lang="en-US" sz="1400" b="0" i="0" u="none" strike="noStrike" spc="-10" baseline="0" noProof="0" dirty="0">
                          <a:solidFill>
                            <a:srgbClr val="FFFFFF"/>
                          </a:solidFill>
                          <a:latin typeface="Arial" panose="020B0604020202020204" pitchFamily="34" charset="0"/>
                          <a:cs typeface="Arial" panose="020B0604020202020204" pitchFamily="34" charset="0"/>
                        </a:rPr>
                        <a:t>and efficiency.</a:t>
                      </a:r>
                      <a:endParaRPr lang="en-US" sz="1400" dirty="0">
                        <a:latin typeface="Arial" panose="020B0604020202020204" pitchFamily="34" charset="0"/>
                        <a:cs typeface="Arial" panose="020B0604020202020204" pitchFamily="34" charset="0"/>
                      </a:endParaRPr>
                    </a:p>
                    <a:p>
                      <a:pPr marL="153035" marR="465455" lvl="0" algn="l">
                        <a:lnSpc>
                          <a:spcPct val="90000"/>
                        </a:lnSpc>
                        <a:spcBef>
                          <a:spcPts val="0"/>
                        </a:spcBef>
                        <a:buNone/>
                      </a:pPr>
                      <a:endParaRPr lang="en-US" sz="1400" spc="-10" dirty="0">
                        <a:solidFill>
                          <a:srgbClr val="FFFFFF"/>
                        </a:solidFill>
                        <a:latin typeface="Arial" panose="020B0604020202020204" pitchFamily="34" charset="0"/>
                        <a:cs typeface="Arial" panose="020B0604020202020204" pitchFamily="34" charset="0"/>
                      </a:endParaRPr>
                    </a:p>
                  </a:txBody>
                  <a:tcPr marL="0" marR="0" marT="635" marB="0"/>
                </a:tc>
                <a:extLst>
                  <a:ext uri="{0D108BD9-81ED-4DB2-BD59-A6C34878D82A}">
                    <a16:rowId xmlns:a16="http://schemas.microsoft.com/office/drawing/2014/main" val="10001"/>
                  </a:ext>
                </a:extLst>
              </a:tr>
            </a:tbl>
          </a:graphicData>
        </a:graphic>
      </p:graphicFrame>
      <p:sp>
        <p:nvSpPr>
          <p:cNvPr id="4" name="TextBox 3">
            <a:extLst>
              <a:ext uri="{FF2B5EF4-FFF2-40B4-BE49-F238E27FC236}">
                <a16:creationId xmlns:a16="http://schemas.microsoft.com/office/drawing/2014/main" id="{AA41F286-C373-3E32-803D-ED2C47F3F77C}"/>
              </a:ext>
            </a:extLst>
          </p:cNvPr>
          <p:cNvSpPr txBox="1"/>
          <p:nvPr/>
        </p:nvSpPr>
        <p:spPr>
          <a:xfrm>
            <a:off x="622422" y="6425225"/>
            <a:ext cx="2621598" cy="184666"/>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9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Paper  |  Packaging  |  Solutions</a:t>
            </a:r>
          </a:p>
        </p:txBody>
      </p:sp>
      <p:sp>
        <p:nvSpPr>
          <p:cNvPr id="5" name="Text Placeholder 3">
            <a:extLst>
              <a:ext uri="{FF2B5EF4-FFF2-40B4-BE49-F238E27FC236}">
                <a16:creationId xmlns:a16="http://schemas.microsoft.com/office/drawing/2014/main" id="{4292DA7C-11EE-539C-5447-3AE5C11B7CBF}"/>
              </a:ext>
            </a:extLst>
          </p:cNvPr>
          <p:cNvSpPr txBox="1">
            <a:spLocks/>
          </p:cNvSpPr>
          <p:nvPr/>
        </p:nvSpPr>
        <p:spPr>
          <a:xfrm>
            <a:off x="2114" y="6403258"/>
            <a:ext cx="457200" cy="228600"/>
          </a:xfrm>
          <a:prstGeom prst="rect">
            <a:avLst/>
          </a:prstGeom>
        </p:spPr>
        <p:txBody>
          <a:bodyPr rIns="0" anchor="ctr"/>
          <a:lstStyle>
            <a:lvl1pPr marL="0" indent="0" algn="r" defTabSz="914103" rtl="0" eaLnBrk="1" latinLnBrk="0" hangingPunct="1">
              <a:lnSpc>
                <a:spcPct val="100000"/>
              </a:lnSpc>
              <a:spcBef>
                <a:spcPts val="800"/>
              </a:spcBef>
              <a:spcAft>
                <a:spcPts val="0"/>
              </a:spcAft>
              <a:buFont typeface="Arial" panose="020B0604020202020204" pitchFamily="34" charset="0"/>
              <a:buNone/>
              <a:tabLst/>
              <a:defRPr sz="900" kern="1200">
                <a:solidFill>
                  <a:schemeClr val="tx1"/>
                </a:solidFill>
                <a:latin typeface="Arial" panose="020B0604020202020204" pitchFamily="34" charset="0"/>
                <a:ea typeface="+mn-ea"/>
                <a:cs typeface="Arial" panose="020B0604020202020204" pitchFamily="34" charset="0"/>
              </a:defRPr>
            </a:lvl1pPr>
            <a:lvl2pPr marL="717317" indent="-243338" algn="l" defTabSz="914103" rtl="0" eaLnBrk="1" latinLnBrk="0" hangingPunct="1">
              <a:lnSpc>
                <a:spcPct val="100000"/>
              </a:lnSpc>
              <a:spcBef>
                <a:spcPts val="400"/>
              </a:spcBef>
              <a:spcAft>
                <a:spcPts val="400"/>
              </a:spcAft>
              <a:buFont typeface="System Font Regular"/>
              <a:buChar char="–"/>
              <a:tabLst/>
              <a:defRPr sz="1599" kern="1200">
                <a:solidFill>
                  <a:schemeClr val="tx1"/>
                </a:solidFill>
                <a:latin typeface="Arial" panose="020B0604020202020204" pitchFamily="34" charset="0"/>
                <a:ea typeface="+mn-ea"/>
                <a:cs typeface="Arial" panose="020B0604020202020204" pitchFamily="34" charset="0"/>
              </a:defRPr>
            </a:lvl2pPr>
            <a:lvl3pPr marL="914103" indent="0" algn="l" defTabSz="914103" rtl="0" eaLnBrk="1" latinLnBrk="0" hangingPunct="1">
              <a:lnSpc>
                <a:spcPct val="90000"/>
              </a:lnSpc>
              <a:spcBef>
                <a:spcPts val="500"/>
              </a:spcBef>
              <a:buFont typeface="Arial" panose="020B0604020202020204" pitchFamily="34" charset="0"/>
              <a:buNone/>
              <a:defRPr sz="1999" kern="1200">
                <a:solidFill>
                  <a:schemeClr val="tx1"/>
                </a:solidFill>
                <a:latin typeface="+mn-lt"/>
                <a:ea typeface="+mn-ea"/>
                <a:cs typeface="+mn-cs"/>
              </a:defRPr>
            </a:lvl3pPr>
            <a:lvl4pPr marL="1371154"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4pPr>
            <a:lvl5pPr marL="1828206" indent="0" algn="l" defTabSz="914103" rtl="0" eaLnBrk="1" latinLnBrk="0" hangingPunct="1">
              <a:lnSpc>
                <a:spcPct val="90000"/>
              </a:lnSpc>
              <a:spcBef>
                <a:spcPts val="500"/>
              </a:spcBef>
              <a:buFont typeface="Arial" panose="020B0604020202020204" pitchFamily="34" charset="0"/>
              <a:buNone/>
              <a:defRPr sz="1799" kern="1200">
                <a:solidFill>
                  <a:schemeClr val="tx1"/>
                </a:solidFill>
                <a:latin typeface="+mn-lt"/>
                <a:ea typeface="+mn-ea"/>
                <a:cs typeface="+mn-cs"/>
              </a:defRPr>
            </a:lvl5pPr>
            <a:lvl6pPr marL="2513783"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834"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886"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4937"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pPr marL="0" marR="0" lvl="0" indent="0" algn="r" defTabSz="914103" rtl="0" eaLnBrk="1" fontAlgn="auto" latinLnBrk="0" hangingPunct="1">
              <a:lnSpc>
                <a:spcPct val="100000"/>
              </a:lnSpc>
              <a:spcBef>
                <a:spcPts val="800"/>
              </a:spcBef>
              <a:spcAft>
                <a:spcPts val="0"/>
              </a:spcAft>
              <a:buClrTx/>
              <a:buSzTx/>
              <a:buFont typeface="Arial" panose="020B0604020202020204" pitchFamily="34" charset="0"/>
              <a:buNone/>
              <a:tabLst/>
              <a:defRPr/>
            </a:pPr>
            <a:fld id="{84269178-A424-48E9-A08C-B4F7DE2E393E}" type="slidenum">
              <a:rPr kumimoji="0" 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914103" rtl="0" eaLnBrk="1" fontAlgn="auto" latinLnBrk="0" hangingPunct="1">
                <a:lnSpc>
                  <a:spcPct val="100000"/>
                </a:lnSpc>
                <a:spcBef>
                  <a:spcPts val="800"/>
                </a:spcBef>
                <a:spcAft>
                  <a:spcPts val="0"/>
                </a:spcAft>
                <a:buClrTx/>
                <a:buSzTx/>
                <a:buFont typeface="Arial" panose="020B0604020202020204" pitchFamily="34" charset="0"/>
                <a:buNone/>
                <a:tabLst/>
                <a:defRPr/>
              </a:pPr>
              <a:t>1</a:t>
            </a:fld>
            <a:endParaRPr kumimoji="0" lang="en-US" sz="9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3" name="Picture 12">
            <a:extLst>
              <a:ext uri="{FF2B5EF4-FFF2-40B4-BE49-F238E27FC236}">
                <a16:creationId xmlns:a16="http://schemas.microsoft.com/office/drawing/2014/main" id="{0B4F9BDC-183E-644D-7B2E-48193CD3DD03}"/>
              </a:ext>
            </a:extLst>
          </p:cNvPr>
          <p:cNvPicPr>
            <a:picLocks noChangeAspect="1"/>
          </p:cNvPicPr>
          <p:nvPr/>
        </p:nvPicPr>
        <p:blipFill>
          <a:blip r:embed="rId4"/>
          <a:stretch>
            <a:fillRect/>
          </a:stretch>
        </p:blipFill>
        <p:spPr>
          <a:xfrm>
            <a:off x="10025449" y="1293568"/>
            <a:ext cx="1343823" cy="1151848"/>
          </a:xfrm>
          <a:prstGeom prst="rect">
            <a:avLst/>
          </a:prstGeom>
        </p:spPr>
      </p:pic>
      <p:pic>
        <p:nvPicPr>
          <p:cNvPr id="14" name="Picture 13">
            <a:extLst>
              <a:ext uri="{FF2B5EF4-FFF2-40B4-BE49-F238E27FC236}">
                <a16:creationId xmlns:a16="http://schemas.microsoft.com/office/drawing/2014/main" id="{2C98CE05-E0B9-3D5F-DBAF-F30A145BD782}"/>
              </a:ext>
            </a:extLst>
          </p:cNvPr>
          <p:cNvPicPr>
            <a:picLocks noChangeAspect="1"/>
          </p:cNvPicPr>
          <p:nvPr/>
        </p:nvPicPr>
        <p:blipFill>
          <a:blip r:embed="rId5"/>
          <a:srcRect t="680" r="266" b="5263"/>
          <a:stretch/>
        </p:blipFill>
        <p:spPr>
          <a:xfrm>
            <a:off x="8409639" y="2937491"/>
            <a:ext cx="3476471" cy="1657707"/>
          </a:xfrm>
          <a:prstGeom prst="rect">
            <a:avLst/>
          </a:prstGeom>
        </p:spPr>
      </p:pic>
      <p:pic>
        <p:nvPicPr>
          <p:cNvPr id="15" name="Picture 14">
            <a:extLst>
              <a:ext uri="{FF2B5EF4-FFF2-40B4-BE49-F238E27FC236}">
                <a16:creationId xmlns:a16="http://schemas.microsoft.com/office/drawing/2014/main" id="{8A53B792-2617-86F8-287F-27524138FD3A}"/>
              </a:ext>
            </a:extLst>
          </p:cNvPr>
          <p:cNvPicPr>
            <a:picLocks noChangeAspect="1"/>
          </p:cNvPicPr>
          <p:nvPr/>
        </p:nvPicPr>
        <p:blipFill>
          <a:blip r:embed="rId6"/>
          <a:stretch>
            <a:fillRect/>
          </a:stretch>
        </p:blipFill>
        <p:spPr>
          <a:xfrm>
            <a:off x="8084266" y="291658"/>
            <a:ext cx="1657707" cy="1657707"/>
          </a:xfrm>
          <a:prstGeom prst="rect">
            <a:avLst/>
          </a:prstGeom>
        </p:spPr>
      </p:pic>
      <p:pic>
        <p:nvPicPr>
          <p:cNvPr id="16" name="Picture 15">
            <a:extLst>
              <a:ext uri="{FF2B5EF4-FFF2-40B4-BE49-F238E27FC236}">
                <a16:creationId xmlns:a16="http://schemas.microsoft.com/office/drawing/2014/main" id="{DCD3104B-4C5A-463C-C3BB-EE4D3654139E}"/>
              </a:ext>
            </a:extLst>
          </p:cNvPr>
          <p:cNvPicPr>
            <a:picLocks noChangeAspect="1"/>
          </p:cNvPicPr>
          <p:nvPr/>
        </p:nvPicPr>
        <p:blipFill>
          <a:blip r:embed="rId7"/>
          <a:stretch>
            <a:fillRect/>
          </a:stretch>
        </p:blipFill>
        <p:spPr>
          <a:xfrm>
            <a:off x="6686058" y="4238990"/>
            <a:ext cx="2420322" cy="2164268"/>
          </a:xfrm>
          <a:prstGeom prst="rect">
            <a:avLst/>
          </a:prstGeom>
        </p:spPr>
      </p:pic>
      <p:pic>
        <p:nvPicPr>
          <p:cNvPr id="17" name="Picture 16">
            <a:extLst>
              <a:ext uri="{FF2B5EF4-FFF2-40B4-BE49-F238E27FC236}">
                <a16:creationId xmlns:a16="http://schemas.microsoft.com/office/drawing/2014/main" id="{A4FD7647-4A03-B945-BD07-529C9BF02B5D}"/>
              </a:ext>
            </a:extLst>
          </p:cNvPr>
          <p:cNvPicPr>
            <a:picLocks noChangeAspect="1"/>
          </p:cNvPicPr>
          <p:nvPr/>
        </p:nvPicPr>
        <p:blipFill>
          <a:blip r:embed="rId8"/>
          <a:srcRect t="-4456" r="-855" b="4321"/>
          <a:stretch/>
        </p:blipFill>
        <p:spPr>
          <a:xfrm>
            <a:off x="6977184" y="2719376"/>
            <a:ext cx="1276707" cy="1267589"/>
          </a:xfrm>
          <a:prstGeom prst="rect">
            <a:avLst/>
          </a:prstGeom>
        </p:spPr>
      </p:pic>
      <p:pic>
        <p:nvPicPr>
          <p:cNvPr id="18" name="Picture 17">
            <a:extLst>
              <a:ext uri="{FF2B5EF4-FFF2-40B4-BE49-F238E27FC236}">
                <a16:creationId xmlns:a16="http://schemas.microsoft.com/office/drawing/2014/main" id="{693A4B95-C9CC-B605-DF85-1BAA98C97D21}"/>
              </a:ext>
            </a:extLst>
          </p:cNvPr>
          <p:cNvPicPr>
            <a:picLocks noChangeAspect="1"/>
          </p:cNvPicPr>
          <p:nvPr/>
        </p:nvPicPr>
        <p:blipFill>
          <a:blip r:embed="rId9"/>
          <a:stretch>
            <a:fillRect/>
          </a:stretch>
        </p:blipFill>
        <p:spPr>
          <a:xfrm>
            <a:off x="8253891" y="2185191"/>
            <a:ext cx="806235" cy="940608"/>
          </a:xfrm>
          <a:prstGeom prst="rect">
            <a:avLst/>
          </a:prstGeom>
        </p:spPr>
      </p:pic>
      <p:pic>
        <p:nvPicPr>
          <p:cNvPr id="20" name="Picture 19">
            <a:extLst>
              <a:ext uri="{FF2B5EF4-FFF2-40B4-BE49-F238E27FC236}">
                <a16:creationId xmlns:a16="http://schemas.microsoft.com/office/drawing/2014/main" id="{2842C2BF-EDFA-668C-D134-755DE74AFFB0}"/>
              </a:ext>
            </a:extLst>
          </p:cNvPr>
          <p:cNvPicPr>
            <a:picLocks noChangeAspect="1"/>
          </p:cNvPicPr>
          <p:nvPr/>
        </p:nvPicPr>
        <p:blipFill>
          <a:blip r:embed="rId10"/>
          <a:stretch>
            <a:fillRect/>
          </a:stretch>
        </p:blipFill>
        <p:spPr>
          <a:xfrm>
            <a:off x="9604771" y="4876411"/>
            <a:ext cx="1384505" cy="1250774"/>
          </a:xfrm>
          <a:prstGeom prst="rect">
            <a:avLst/>
          </a:prstGeom>
        </p:spPr>
      </p:pic>
      <p:pic>
        <p:nvPicPr>
          <p:cNvPr id="21" name="Picture 20">
            <a:extLst>
              <a:ext uri="{FF2B5EF4-FFF2-40B4-BE49-F238E27FC236}">
                <a16:creationId xmlns:a16="http://schemas.microsoft.com/office/drawing/2014/main" id="{FE2D8F29-6BC7-5F09-2847-590089E85597}"/>
              </a:ext>
            </a:extLst>
          </p:cNvPr>
          <p:cNvPicPr>
            <a:picLocks noChangeAspect="1"/>
          </p:cNvPicPr>
          <p:nvPr/>
        </p:nvPicPr>
        <p:blipFill>
          <a:blip r:embed="rId11"/>
          <a:stretch>
            <a:fillRect/>
          </a:stretch>
        </p:blipFill>
        <p:spPr>
          <a:xfrm>
            <a:off x="6761380" y="789494"/>
            <a:ext cx="890507" cy="1068608"/>
          </a:xfrm>
          <a:prstGeom prst="rect">
            <a:avLst/>
          </a:prstGeom>
        </p:spPr>
      </p:pic>
      <p:sp>
        <p:nvSpPr>
          <p:cNvPr id="7" name="TextBox 6">
            <a:extLst>
              <a:ext uri="{FF2B5EF4-FFF2-40B4-BE49-F238E27FC236}">
                <a16:creationId xmlns:a16="http://schemas.microsoft.com/office/drawing/2014/main" id="{D0811338-6678-E53B-72D2-C756A3C0349C}"/>
              </a:ext>
            </a:extLst>
          </p:cNvPr>
          <p:cNvSpPr txBox="1"/>
          <p:nvPr/>
        </p:nvSpPr>
        <p:spPr>
          <a:xfrm>
            <a:off x="545173" y="534673"/>
            <a:ext cx="6129866" cy="707886"/>
          </a:xfrm>
          <a:prstGeom prst="rect">
            <a:avLst/>
          </a:prstGeom>
          <a:noFill/>
          <a:ln w="12700">
            <a:noFill/>
          </a:ln>
        </p:spPr>
        <p:txBody>
          <a:bodyPr wrap="square">
            <a:spAutoFit/>
          </a:bodyPr>
          <a:lstStyle/>
          <a:p>
            <a:r>
              <a:rPr kumimoji="0" lang="en-US" sz="4000" b="1" i="0" u="none" strike="noStrike" kern="0" cap="none" spc="0" normalizeH="0" baseline="0" noProof="0" dirty="0">
                <a:ln>
                  <a:noFill/>
                </a:ln>
                <a:solidFill>
                  <a:srgbClr val="FFFFFF"/>
                </a:solidFill>
                <a:effectLst/>
                <a:uLnTx/>
                <a:uFillTx/>
                <a:latin typeface="Arial"/>
                <a:ea typeface="+mj-ea"/>
                <a:cs typeface="Arial"/>
              </a:rPr>
              <a:t>Smurfit</a:t>
            </a:r>
            <a:r>
              <a:rPr kumimoji="0" lang="en-US" sz="4000" b="1" i="0" u="none" strike="noStrike" kern="0" cap="none" spc="-365" normalizeH="0" baseline="0" noProof="0" dirty="0">
                <a:ln>
                  <a:noFill/>
                </a:ln>
                <a:solidFill>
                  <a:srgbClr val="FFFFFF"/>
                </a:solidFill>
                <a:effectLst/>
                <a:uLnTx/>
                <a:uFillTx/>
                <a:latin typeface="Arial"/>
                <a:ea typeface="+mj-ea"/>
                <a:cs typeface="Arial"/>
              </a:rPr>
              <a:t> </a:t>
            </a:r>
            <a:r>
              <a:rPr kumimoji="0" lang="en-US" sz="4000" b="1" i="0" u="none" strike="noStrike" kern="0" cap="none" spc="-45" normalizeH="0" baseline="0" noProof="0" dirty="0">
                <a:ln>
                  <a:noFill/>
                </a:ln>
                <a:solidFill>
                  <a:srgbClr val="FFFFFF"/>
                </a:solidFill>
                <a:effectLst/>
                <a:uLnTx/>
                <a:uFillTx/>
                <a:latin typeface="Arial"/>
                <a:ea typeface="+mj-ea"/>
                <a:cs typeface="Arial"/>
              </a:rPr>
              <a:t>Westrock</a:t>
            </a:r>
            <a:endParaRPr lang="en-US" dirty="0"/>
          </a:p>
        </p:txBody>
      </p:sp>
    </p:spTree>
    <p:extLst>
      <p:ext uri="{BB962C8B-B14F-4D97-AF65-F5344CB8AC3E}">
        <p14:creationId xmlns:p14="http://schemas.microsoft.com/office/powerpoint/2010/main" val="2581887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3"/>
            <a:ext cx="6686550" cy="6858000"/>
          </a:xfrm>
          <a:custGeom>
            <a:avLst/>
            <a:gdLst/>
            <a:ahLst/>
            <a:cxnLst/>
            <a:rect l="l" t="t" r="r" b="b"/>
            <a:pathLst>
              <a:path w="6686550" h="6858000">
                <a:moveTo>
                  <a:pt x="5065123" y="0"/>
                </a:moveTo>
                <a:lnTo>
                  <a:pt x="0" y="0"/>
                </a:lnTo>
                <a:lnTo>
                  <a:pt x="0" y="6857999"/>
                </a:lnTo>
                <a:lnTo>
                  <a:pt x="5061144" y="6857999"/>
                </a:lnTo>
                <a:lnTo>
                  <a:pt x="5077526" y="6844621"/>
                </a:lnTo>
                <a:lnTo>
                  <a:pt x="5112118" y="6815784"/>
                </a:lnTo>
                <a:lnTo>
                  <a:pt x="5146411" y="6786602"/>
                </a:lnTo>
                <a:lnTo>
                  <a:pt x="5180402" y="6757080"/>
                </a:lnTo>
                <a:lnTo>
                  <a:pt x="5214089" y="6727218"/>
                </a:lnTo>
                <a:lnTo>
                  <a:pt x="5247469" y="6697021"/>
                </a:lnTo>
                <a:lnTo>
                  <a:pt x="5280540" y="6666490"/>
                </a:lnTo>
                <a:lnTo>
                  <a:pt x="5313298" y="6635628"/>
                </a:lnTo>
                <a:lnTo>
                  <a:pt x="5345741" y="6604438"/>
                </a:lnTo>
                <a:lnTo>
                  <a:pt x="5377867" y="6572923"/>
                </a:lnTo>
                <a:lnTo>
                  <a:pt x="5409673" y="6541085"/>
                </a:lnTo>
                <a:lnTo>
                  <a:pt x="5441156" y="6508926"/>
                </a:lnTo>
                <a:lnTo>
                  <a:pt x="5472313" y="6476450"/>
                </a:lnTo>
                <a:lnTo>
                  <a:pt x="5503143" y="6443659"/>
                </a:lnTo>
                <a:lnTo>
                  <a:pt x="5533641" y="6410556"/>
                </a:lnTo>
                <a:lnTo>
                  <a:pt x="5563807" y="6377144"/>
                </a:lnTo>
                <a:lnTo>
                  <a:pt x="5593636" y="6343424"/>
                </a:lnTo>
                <a:lnTo>
                  <a:pt x="5623127" y="6309400"/>
                </a:lnTo>
                <a:lnTo>
                  <a:pt x="5652276" y="6275075"/>
                </a:lnTo>
                <a:lnTo>
                  <a:pt x="5681081" y="6240451"/>
                </a:lnTo>
                <a:lnTo>
                  <a:pt x="5709540" y="6205530"/>
                </a:lnTo>
                <a:lnTo>
                  <a:pt x="5737650" y="6170316"/>
                </a:lnTo>
                <a:lnTo>
                  <a:pt x="5765407" y="6134810"/>
                </a:lnTo>
                <a:lnTo>
                  <a:pt x="5792811" y="6099017"/>
                </a:lnTo>
                <a:lnTo>
                  <a:pt x="5819857" y="6062937"/>
                </a:lnTo>
                <a:lnTo>
                  <a:pt x="5846543" y="6026575"/>
                </a:lnTo>
                <a:lnTo>
                  <a:pt x="5872867" y="5989932"/>
                </a:lnTo>
                <a:lnTo>
                  <a:pt x="5898825" y="5953012"/>
                </a:lnTo>
                <a:lnTo>
                  <a:pt x="5924416" y="5915816"/>
                </a:lnTo>
                <a:lnTo>
                  <a:pt x="5949637" y="5878348"/>
                </a:lnTo>
                <a:lnTo>
                  <a:pt x="5974484" y="5840611"/>
                </a:lnTo>
                <a:lnTo>
                  <a:pt x="5998956" y="5802606"/>
                </a:lnTo>
                <a:lnTo>
                  <a:pt x="6023050" y="5764337"/>
                </a:lnTo>
                <a:lnTo>
                  <a:pt x="6046762" y="5725806"/>
                </a:lnTo>
                <a:lnTo>
                  <a:pt x="6070091" y="5687015"/>
                </a:lnTo>
                <a:lnTo>
                  <a:pt x="6093034" y="5647969"/>
                </a:lnTo>
                <a:lnTo>
                  <a:pt x="6115588" y="5608668"/>
                </a:lnTo>
                <a:lnTo>
                  <a:pt x="6137751" y="5569116"/>
                </a:lnTo>
                <a:lnTo>
                  <a:pt x="6159519" y="5529316"/>
                </a:lnTo>
                <a:lnTo>
                  <a:pt x="6180890" y="5489270"/>
                </a:lnTo>
                <a:lnTo>
                  <a:pt x="6201862" y="5448981"/>
                </a:lnTo>
                <a:lnTo>
                  <a:pt x="6222432" y="5408451"/>
                </a:lnTo>
                <a:lnTo>
                  <a:pt x="6242597" y="5367683"/>
                </a:lnTo>
                <a:lnTo>
                  <a:pt x="6262355" y="5326680"/>
                </a:lnTo>
                <a:lnTo>
                  <a:pt x="6281702" y="5285444"/>
                </a:lnTo>
                <a:lnTo>
                  <a:pt x="6300637" y="5243979"/>
                </a:lnTo>
                <a:lnTo>
                  <a:pt x="6319157" y="5202286"/>
                </a:lnTo>
                <a:lnTo>
                  <a:pt x="6337258" y="5160368"/>
                </a:lnTo>
                <a:lnTo>
                  <a:pt x="6354940" y="5118229"/>
                </a:lnTo>
                <a:lnTo>
                  <a:pt x="6372197" y="5075870"/>
                </a:lnTo>
                <a:lnTo>
                  <a:pt x="6389029" y="5033294"/>
                </a:lnTo>
                <a:lnTo>
                  <a:pt x="6405433" y="4990505"/>
                </a:lnTo>
                <a:lnTo>
                  <a:pt x="6421405" y="4947504"/>
                </a:lnTo>
                <a:lnTo>
                  <a:pt x="6436943" y="4904294"/>
                </a:lnTo>
                <a:lnTo>
                  <a:pt x="6452045" y="4860878"/>
                </a:lnTo>
                <a:lnTo>
                  <a:pt x="6466708" y="4817259"/>
                </a:lnTo>
                <a:lnTo>
                  <a:pt x="6480929" y="4773439"/>
                </a:lnTo>
                <a:lnTo>
                  <a:pt x="6494706" y="4729421"/>
                </a:lnTo>
                <a:lnTo>
                  <a:pt x="6508035" y="4685208"/>
                </a:lnTo>
                <a:lnTo>
                  <a:pt x="6520915" y="4640801"/>
                </a:lnTo>
                <a:lnTo>
                  <a:pt x="6533343" y="4596205"/>
                </a:lnTo>
                <a:lnTo>
                  <a:pt x="6545315" y="4551421"/>
                </a:lnTo>
                <a:lnTo>
                  <a:pt x="6556830" y="4506452"/>
                </a:lnTo>
                <a:lnTo>
                  <a:pt x="6567885" y="4461301"/>
                </a:lnTo>
                <a:lnTo>
                  <a:pt x="6578477" y="4415971"/>
                </a:lnTo>
                <a:lnTo>
                  <a:pt x="6588603" y="4370464"/>
                </a:lnTo>
                <a:lnTo>
                  <a:pt x="6598261" y="4324782"/>
                </a:lnTo>
                <a:lnTo>
                  <a:pt x="6607448" y="4278929"/>
                </a:lnTo>
                <a:lnTo>
                  <a:pt x="6616162" y="4232907"/>
                </a:lnTo>
                <a:lnTo>
                  <a:pt x="6624400" y="4186719"/>
                </a:lnTo>
                <a:lnTo>
                  <a:pt x="6632158" y="4140367"/>
                </a:lnTo>
                <a:lnTo>
                  <a:pt x="6639436" y="4093854"/>
                </a:lnTo>
                <a:lnTo>
                  <a:pt x="6646229" y="4047183"/>
                </a:lnTo>
                <a:lnTo>
                  <a:pt x="6652536" y="4000356"/>
                </a:lnTo>
                <a:lnTo>
                  <a:pt x="6658353" y="3953377"/>
                </a:lnTo>
                <a:lnTo>
                  <a:pt x="6663679" y="3906247"/>
                </a:lnTo>
                <a:lnTo>
                  <a:pt x="6668509" y="3858969"/>
                </a:lnTo>
                <a:lnTo>
                  <a:pt x="6672843" y="3811546"/>
                </a:lnTo>
                <a:lnTo>
                  <a:pt x="6676676" y="3763981"/>
                </a:lnTo>
                <a:lnTo>
                  <a:pt x="6680007" y="3716276"/>
                </a:lnTo>
                <a:lnTo>
                  <a:pt x="6682833" y="3668434"/>
                </a:lnTo>
                <a:lnTo>
                  <a:pt x="6685151" y="3620458"/>
                </a:lnTo>
                <a:lnTo>
                  <a:pt x="6686042" y="3596757"/>
                </a:lnTo>
                <a:lnTo>
                  <a:pt x="6686042" y="3257674"/>
                </a:lnTo>
                <a:lnTo>
                  <a:pt x="6682833" y="3185960"/>
                </a:lnTo>
                <a:lnTo>
                  <a:pt x="6680007" y="3138095"/>
                </a:lnTo>
                <a:lnTo>
                  <a:pt x="6676676" y="3090369"/>
                </a:lnTo>
                <a:lnTo>
                  <a:pt x="6672843" y="3042783"/>
                </a:lnTo>
                <a:lnTo>
                  <a:pt x="6668509" y="2995340"/>
                </a:lnTo>
                <a:lnTo>
                  <a:pt x="6663679" y="2948043"/>
                </a:lnTo>
                <a:lnTo>
                  <a:pt x="6658353" y="2900895"/>
                </a:lnTo>
                <a:lnTo>
                  <a:pt x="6652536" y="2853898"/>
                </a:lnTo>
                <a:lnTo>
                  <a:pt x="6646229" y="2807055"/>
                </a:lnTo>
                <a:lnTo>
                  <a:pt x="6639436" y="2760369"/>
                </a:lnTo>
                <a:lnTo>
                  <a:pt x="6632158" y="2713842"/>
                </a:lnTo>
                <a:lnTo>
                  <a:pt x="6624400" y="2667477"/>
                </a:lnTo>
                <a:lnTo>
                  <a:pt x="6616162" y="2621276"/>
                </a:lnTo>
                <a:lnTo>
                  <a:pt x="6607448" y="2575242"/>
                </a:lnTo>
                <a:lnTo>
                  <a:pt x="6598261" y="2529378"/>
                </a:lnTo>
                <a:lnTo>
                  <a:pt x="6588603" y="2483686"/>
                </a:lnTo>
                <a:lnTo>
                  <a:pt x="6578477" y="2438170"/>
                </a:lnTo>
                <a:lnTo>
                  <a:pt x="6567885" y="2392831"/>
                </a:lnTo>
                <a:lnTo>
                  <a:pt x="6556830" y="2347673"/>
                </a:lnTo>
                <a:lnTo>
                  <a:pt x="6545315" y="2302697"/>
                </a:lnTo>
                <a:lnTo>
                  <a:pt x="6533343" y="2257907"/>
                </a:lnTo>
                <a:lnTo>
                  <a:pt x="6520915" y="2213305"/>
                </a:lnTo>
                <a:lnTo>
                  <a:pt x="6508035" y="2168895"/>
                </a:lnTo>
                <a:lnTo>
                  <a:pt x="6494706" y="2124677"/>
                </a:lnTo>
                <a:lnTo>
                  <a:pt x="6480929" y="2080656"/>
                </a:lnTo>
                <a:lnTo>
                  <a:pt x="6466708" y="2036834"/>
                </a:lnTo>
                <a:lnTo>
                  <a:pt x="6452045" y="1993213"/>
                </a:lnTo>
                <a:lnTo>
                  <a:pt x="6436943" y="1949797"/>
                </a:lnTo>
                <a:lnTo>
                  <a:pt x="6421405" y="1906587"/>
                </a:lnTo>
                <a:lnTo>
                  <a:pt x="6405433" y="1863586"/>
                </a:lnTo>
                <a:lnTo>
                  <a:pt x="6389029" y="1820798"/>
                </a:lnTo>
                <a:lnTo>
                  <a:pt x="6372197" y="1778224"/>
                </a:lnTo>
                <a:lnTo>
                  <a:pt x="6354940" y="1735867"/>
                </a:lnTo>
                <a:lnTo>
                  <a:pt x="6337258" y="1693731"/>
                </a:lnTo>
                <a:lnTo>
                  <a:pt x="6319157" y="1651817"/>
                </a:lnTo>
                <a:lnTo>
                  <a:pt x="6300637" y="1610128"/>
                </a:lnTo>
                <a:lnTo>
                  <a:pt x="6281702" y="1568668"/>
                </a:lnTo>
                <a:lnTo>
                  <a:pt x="6262355" y="1527437"/>
                </a:lnTo>
                <a:lnTo>
                  <a:pt x="6242597" y="1486440"/>
                </a:lnTo>
                <a:lnTo>
                  <a:pt x="6222432" y="1445679"/>
                </a:lnTo>
                <a:lnTo>
                  <a:pt x="6201862" y="1405156"/>
                </a:lnTo>
                <a:lnTo>
                  <a:pt x="6180890" y="1364875"/>
                </a:lnTo>
                <a:lnTo>
                  <a:pt x="6159519" y="1324837"/>
                </a:lnTo>
                <a:lnTo>
                  <a:pt x="6137751" y="1285045"/>
                </a:lnTo>
                <a:lnTo>
                  <a:pt x="6115588" y="1245503"/>
                </a:lnTo>
                <a:lnTo>
                  <a:pt x="6093034" y="1206212"/>
                </a:lnTo>
                <a:lnTo>
                  <a:pt x="6070091" y="1167176"/>
                </a:lnTo>
                <a:lnTo>
                  <a:pt x="6046762" y="1128396"/>
                </a:lnTo>
                <a:lnTo>
                  <a:pt x="6023050" y="1089876"/>
                </a:lnTo>
                <a:lnTo>
                  <a:pt x="5998956" y="1051618"/>
                </a:lnTo>
                <a:lnTo>
                  <a:pt x="5974484" y="1013626"/>
                </a:lnTo>
                <a:lnTo>
                  <a:pt x="5949637" y="975900"/>
                </a:lnTo>
                <a:lnTo>
                  <a:pt x="5924416" y="938445"/>
                </a:lnTo>
                <a:lnTo>
                  <a:pt x="5898825" y="901263"/>
                </a:lnTo>
                <a:lnTo>
                  <a:pt x="5872867" y="864356"/>
                </a:lnTo>
                <a:lnTo>
                  <a:pt x="5846543" y="827727"/>
                </a:lnTo>
                <a:lnTo>
                  <a:pt x="5819857" y="791379"/>
                </a:lnTo>
                <a:lnTo>
                  <a:pt x="5792811" y="755315"/>
                </a:lnTo>
                <a:lnTo>
                  <a:pt x="5765407" y="719536"/>
                </a:lnTo>
                <a:lnTo>
                  <a:pt x="5737650" y="684046"/>
                </a:lnTo>
                <a:lnTo>
                  <a:pt x="5709540" y="648848"/>
                </a:lnTo>
                <a:lnTo>
                  <a:pt x="5681081" y="613943"/>
                </a:lnTo>
                <a:lnTo>
                  <a:pt x="5652276" y="579335"/>
                </a:lnTo>
                <a:lnTo>
                  <a:pt x="5623127" y="545026"/>
                </a:lnTo>
                <a:lnTo>
                  <a:pt x="5593636" y="511020"/>
                </a:lnTo>
                <a:lnTo>
                  <a:pt x="5563807" y="477317"/>
                </a:lnTo>
                <a:lnTo>
                  <a:pt x="5533641" y="443922"/>
                </a:lnTo>
                <a:lnTo>
                  <a:pt x="5503143" y="410837"/>
                </a:lnTo>
                <a:lnTo>
                  <a:pt x="5472313" y="378064"/>
                </a:lnTo>
                <a:lnTo>
                  <a:pt x="5441156" y="345606"/>
                </a:lnTo>
                <a:lnTo>
                  <a:pt x="5409673" y="313466"/>
                </a:lnTo>
                <a:lnTo>
                  <a:pt x="5377867" y="281646"/>
                </a:lnTo>
                <a:lnTo>
                  <a:pt x="5345741" y="250149"/>
                </a:lnTo>
                <a:lnTo>
                  <a:pt x="5313298" y="218978"/>
                </a:lnTo>
                <a:lnTo>
                  <a:pt x="5280540" y="188135"/>
                </a:lnTo>
                <a:lnTo>
                  <a:pt x="5247469" y="157624"/>
                </a:lnTo>
                <a:lnTo>
                  <a:pt x="5214089" y="127445"/>
                </a:lnTo>
                <a:lnTo>
                  <a:pt x="5180402" y="97603"/>
                </a:lnTo>
                <a:lnTo>
                  <a:pt x="5146411" y="68100"/>
                </a:lnTo>
                <a:lnTo>
                  <a:pt x="5112118" y="38939"/>
                </a:lnTo>
                <a:lnTo>
                  <a:pt x="5077526" y="10121"/>
                </a:lnTo>
                <a:lnTo>
                  <a:pt x="5065123" y="0"/>
                </a:lnTo>
                <a:close/>
              </a:path>
            </a:pathLst>
          </a:custGeom>
          <a:solidFill>
            <a:srgbClr val="001F5B"/>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object 4"/>
          <p:cNvSpPr txBox="1"/>
          <p:nvPr/>
        </p:nvSpPr>
        <p:spPr>
          <a:xfrm>
            <a:off x="382625" y="6434429"/>
            <a:ext cx="1876425" cy="151323"/>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tab pos="239395" algn="l"/>
              </a:tabLst>
              <a:defRPr/>
            </a:pPr>
            <a:r>
              <a:rPr lang="en-US" sz="900" kern="0" spc="-50" dirty="0">
                <a:solidFill>
                  <a:srgbClr val="FFFFFF"/>
                </a:solidFill>
                <a:latin typeface="Arial"/>
                <a:cs typeface="Arial"/>
              </a:rPr>
              <a:t>2</a:t>
            </a:r>
            <a:r>
              <a:rPr kumimoji="0" sz="900" b="0" i="0" u="none" strike="noStrike" kern="0" cap="none" spc="0" normalizeH="0" baseline="0" noProof="0" dirty="0">
                <a:ln>
                  <a:noFill/>
                </a:ln>
                <a:solidFill>
                  <a:srgbClr val="FFFFFF"/>
                </a:solidFill>
                <a:effectLst/>
                <a:uLnTx/>
                <a:uFillTx/>
                <a:latin typeface="Arial"/>
                <a:cs typeface="Arial"/>
              </a:rPr>
              <a:t>	Paper</a:t>
            </a:r>
            <a:r>
              <a:rPr kumimoji="0" sz="900" b="0" i="0" u="none" strike="noStrike" kern="0" cap="none" spc="235" normalizeH="0" baseline="0" noProof="0" dirty="0">
                <a:ln>
                  <a:noFill/>
                </a:ln>
                <a:solidFill>
                  <a:srgbClr val="FFFFFF"/>
                </a:solidFill>
                <a:effectLst/>
                <a:uLnTx/>
                <a:uFillTx/>
                <a:latin typeface="Arial"/>
                <a:cs typeface="Arial"/>
              </a:rPr>
              <a:t> </a:t>
            </a:r>
            <a:r>
              <a:rPr kumimoji="0" sz="900" b="0" i="0" u="none" strike="noStrike" kern="0" cap="none" spc="0" normalizeH="0" baseline="0" noProof="0" dirty="0">
                <a:ln>
                  <a:noFill/>
                </a:ln>
                <a:solidFill>
                  <a:srgbClr val="FFFFFF"/>
                </a:solidFill>
                <a:effectLst/>
                <a:uLnTx/>
                <a:uFillTx/>
                <a:latin typeface="Arial"/>
                <a:cs typeface="Arial"/>
              </a:rPr>
              <a:t>|</a:t>
            </a:r>
            <a:r>
              <a:rPr kumimoji="0" sz="900" b="0" i="0" u="none" strike="noStrike" kern="0" cap="none" spc="240" normalizeH="0" baseline="0" noProof="0" dirty="0">
                <a:ln>
                  <a:noFill/>
                </a:ln>
                <a:solidFill>
                  <a:srgbClr val="FFFFFF"/>
                </a:solidFill>
                <a:effectLst/>
                <a:uLnTx/>
                <a:uFillTx/>
                <a:latin typeface="Arial"/>
                <a:cs typeface="Arial"/>
              </a:rPr>
              <a:t> </a:t>
            </a:r>
            <a:r>
              <a:rPr kumimoji="0" sz="900" b="0" i="0" u="none" strike="noStrike" kern="0" cap="none" spc="0" normalizeH="0" baseline="0" noProof="0" dirty="0">
                <a:ln>
                  <a:noFill/>
                </a:ln>
                <a:solidFill>
                  <a:srgbClr val="FFFFFF"/>
                </a:solidFill>
                <a:effectLst/>
                <a:uLnTx/>
                <a:uFillTx/>
                <a:latin typeface="Arial"/>
                <a:cs typeface="Arial"/>
              </a:rPr>
              <a:t>Packaging</a:t>
            </a:r>
            <a:r>
              <a:rPr kumimoji="0" sz="900" b="0" i="0" u="none" strike="noStrike" kern="0" cap="none" spc="210" normalizeH="0" baseline="0" noProof="0" dirty="0">
                <a:ln>
                  <a:noFill/>
                </a:ln>
                <a:solidFill>
                  <a:srgbClr val="FFFFFF"/>
                </a:solidFill>
                <a:effectLst/>
                <a:uLnTx/>
                <a:uFillTx/>
                <a:latin typeface="Arial"/>
                <a:cs typeface="Arial"/>
              </a:rPr>
              <a:t> </a:t>
            </a:r>
            <a:r>
              <a:rPr kumimoji="0" sz="900" b="0" i="0" u="none" strike="noStrike" kern="0" cap="none" spc="0" normalizeH="0" baseline="0" noProof="0" dirty="0">
                <a:ln>
                  <a:noFill/>
                </a:ln>
                <a:solidFill>
                  <a:srgbClr val="FFFFFF"/>
                </a:solidFill>
                <a:effectLst/>
                <a:uLnTx/>
                <a:uFillTx/>
                <a:latin typeface="Arial"/>
                <a:cs typeface="Arial"/>
              </a:rPr>
              <a:t>|</a:t>
            </a:r>
            <a:r>
              <a:rPr kumimoji="0" sz="900" b="0" i="0" u="none" strike="noStrike" kern="0" cap="none" spc="245" normalizeH="0" baseline="0" noProof="0" dirty="0">
                <a:ln>
                  <a:noFill/>
                </a:ln>
                <a:solidFill>
                  <a:srgbClr val="FFFFFF"/>
                </a:solidFill>
                <a:effectLst/>
                <a:uLnTx/>
                <a:uFillTx/>
                <a:latin typeface="Arial"/>
                <a:cs typeface="Arial"/>
              </a:rPr>
              <a:t> </a:t>
            </a:r>
            <a:r>
              <a:rPr kumimoji="0" sz="900" b="0" i="0" u="none" strike="noStrike" kern="0" cap="none" spc="-10" normalizeH="0" baseline="0" noProof="0" dirty="0">
                <a:ln>
                  <a:noFill/>
                </a:ln>
                <a:solidFill>
                  <a:srgbClr val="FFFFFF"/>
                </a:solidFill>
                <a:effectLst/>
                <a:uLnTx/>
                <a:uFillTx/>
                <a:latin typeface="Arial"/>
                <a:cs typeface="Arial"/>
              </a:rPr>
              <a:t>Solutions</a:t>
            </a:r>
            <a:endParaRPr kumimoji="0" sz="900" b="0" i="0" u="none" strike="noStrike" kern="0" cap="none" spc="0" normalizeH="0" baseline="0" noProof="0" dirty="0">
              <a:ln>
                <a:noFill/>
              </a:ln>
              <a:solidFill>
                <a:sysClr val="windowText" lastClr="000000"/>
              </a:solidFill>
              <a:effectLst/>
              <a:uLnTx/>
              <a:uFillTx/>
              <a:latin typeface="Arial"/>
              <a:cs typeface="Arial"/>
            </a:endParaRPr>
          </a:p>
        </p:txBody>
      </p:sp>
      <p:pic>
        <p:nvPicPr>
          <p:cNvPr id="5" name="object 5"/>
          <p:cNvPicPr/>
          <p:nvPr/>
        </p:nvPicPr>
        <p:blipFill>
          <a:blip r:embed="rId3" cstate="print"/>
          <a:stretch>
            <a:fillRect/>
          </a:stretch>
        </p:blipFill>
        <p:spPr>
          <a:xfrm>
            <a:off x="10553082" y="6378890"/>
            <a:ext cx="1213831" cy="290945"/>
          </a:xfrm>
          <a:prstGeom prst="rect">
            <a:avLst/>
          </a:prstGeom>
        </p:spPr>
      </p:pic>
      <p:sp>
        <p:nvSpPr>
          <p:cNvPr id="6" name="object 6"/>
          <p:cNvSpPr txBox="1"/>
          <p:nvPr/>
        </p:nvSpPr>
        <p:spPr>
          <a:xfrm>
            <a:off x="368300" y="1768280"/>
            <a:ext cx="5175250" cy="2797817"/>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4000" b="1" i="0" u="none" strike="noStrike" kern="0" cap="none" spc="0" normalizeH="0" baseline="0" noProof="0" dirty="0">
                <a:ln>
                  <a:noFill/>
                </a:ln>
                <a:solidFill>
                  <a:srgbClr val="FFFFFF"/>
                </a:solidFill>
                <a:effectLst/>
                <a:uLnTx/>
                <a:uFillTx/>
                <a:latin typeface="Arial"/>
                <a:cs typeface="Arial"/>
              </a:rPr>
              <a:t>Smurfit</a:t>
            </a:r>
            <a:r>
              <a:rPr kumimoji="0" sz="4000" b="1" i="0" u="none" strike="noStrike" kern="0" cap="none" spc="-20" normalizeH="0" baseline="0" noProof="0" dirty="0">
                <a:ln>
                  <a:noFill/>
                </a:ln>
                <a:solidFill>
                  <a:srgbClr val="FFFFFF"/>
                </a:solidFill>
                <a:effectLst/>
                <a:uLnTx/>
                <a:uFillTx/>
                <a:latin typeface="Arial"/>
                <a:cs typeface="Arial"/>
              </a:rPr>
              <a:t> </a:t>
            </a:r>
            <a:r>
              <a:rPr kumimoji="0" sz="4000" b="1" i="0" u="none" strike="noStrike" kern="0" cap="none" spc="-10" normalizeH="0" baseline="0" noProof="0" dirty="0">
                <a:ln>
                  <a:noFill/>
                </a:ln>
                <a:solidFill>
                  <a:srgbClr val="FFFFFF"/>
                </a:solidFill>
                <a:effectLst/>
                <a:uLnTx/>
                <a:uFillTx/>
                <a:latin typeface="Arial"/>
                <a:cs typeface="Arial"/>
              </a:rPr>
              <a:t>Westrock</a:t>
            </a:r>
            <a:endParaRPr kumimoji="0" sz="4000" b="0" i="0" u="none" strike="noStrike" kern="0" cap="none" spc="0" normalizeH="0" baseline="0" noProof="0" dirty="0">
              <a:ln>
                <a:noFill/>
              </a:ln>
              <a:solidFill>
                <a:sysClr val="windowText" lastClr="000000"/>
              </a:solidFill>
              <a:effectLst/>
              <a:uLnTx/>
              <a:uFillTx/>
              <a:latin typeface="Arial"/>
              <a:cs typeface="Arial"/>
            </a:endParaRPr>
          </a:p>
          <a:p>
            <a:pPr marL="15240" marR="5080" lvl="0" indent="0" defTabSz="914400" eaLnBrk="1" fontAlgn="auto" latinLnBrk="0" hangingPunct="1">
              <a:lnSpc>
                <a:spcPct val="101499"/>
              </a:lnSpc>
              <a:spcBef>
                <a:spcPts val="1805"/>
              </a:spcBef>
              <a:spcAft>
                <a:spcPts val="0"/>
              </a:spcAft>
              <a:buClrTx/>
              <a:buSzTx/>
              <a:buFontTx/>
              <a:buNone/>
              <a:tabLst/>
              <a:defRPr/>
            </a:pPr>
            <a:r>
              <a:rPr kumimoji="0" sz="2100" b="0" i="0" u="none" strike="noStrike" kern="0" cap="none" spc="0" normalizeH="0" baseline="0" noProof="0" dirty="0">
                <a:ln>
                  <a:noFill/>
                </a:ln>
                <a:solidFill>
                  <a:srgbClr val="08B1FF"/>
                </a:solidFill>
                <a:effectLst/>
                <a:uLnTx/>
                <a:uFillTx/>
                <a:latin typeface="Arial"/>
                <a:cs typeface="Arial"/>
              </a:rPr>
              <a:t>The</a:t>
            </a:r>
            <a:r>
              <a:rPr kumimoji="0" sz="2100" b="0" i="0" u="none" strike="noStrike" kern="0" cap="none" spc="90" normalizeH="0" baseline="0" noProof="0" dirty="0">
                <a:ln>
                  <a:noFill/>
                </a:ln>
                <a:solidFill>
                  <a:srgbClr val="08B1FF"/>
                </a:solidFill>
                <a:effectLst/>
                <a:uLnTx/>
                <a:uFillTx/>
                <a:latin typeface="Arial"/>
                <a:cs typeface="Arial"/>
              </a:rPr>
              <a:t> </a:t>
            </a:r>
            <a:r>
              <a:rPr kumimoji="0" sz="2100" b="0" i="0" u="none" strike="noStrike" kern="0" cap="none" spc="0" normalizeH="0" baseline="0" noProof="0" dirty="0">
                <a:ln>
                  <a:noFill/>
                </a:ln>
                <a:solidFill>
                  <a:srgbClr val="08B1FF"/>
                </a:solidFill>
                <a:effectLst/>
                <a:uLnTx/>
                <a:uFillTx/>
                <a:latin typeface="Arial"/>
                <a:cs typeface="Arial"/>
              </a:rPr>
              <a:t>go-to</a:t>
            </a:r>
            <a:r>
              <a:rPr kumimoji="0" sz="2100" b="0" i="0" u="none" strike="noStrike" kern="0" cap="none" spc="95" normalizeH="0" baseline="0" noProof="0" dirty="0">
                <a:ln>
                  <a:noFill/>
                </a:ln>
                <a:solidFill>
                  <a:srgbClr val="08B1FF"/>
                </a:solidFill>
                <a:effectLst/>
                <a:uLnTx/>
                <a:uFillTx/>
                <a:latin typeface="Arial"/>
                <a:cs typeface="Arial"/>
              </a:rPr>
              <a:t> </a:t>
            </a:r>
            <a:r>
              <a:rPr kumimoji="0" sz="2100" b="0" i="0" u="none" strike="noStrike" kern="0" cap="none" spc="0" normalizeH="0" baseline="0" noProof="0" dirty="0">
                <a:ln>
                  <a:noFill/>
                </a:ln>
                <a:solidFill>
                  <a:srgbClr val="08B1FF"/>
                </a:solidFill>
                <a:effectLst/>
                <a:uLnTx/>
                <a:uFillTx/>
                <a:latin typeface="Arial"/>
                <a:cs typeface="Arial"/>
              </a:rPr>
              <a:t>sustainable</a:t>
            </a:r>
            <a:r>
              <a:rPr kumimoji="0" sz="2100" b="0" i="0" u="none" strike="noStrike" kern="0" cap="none" spc="80" normalizeH="0" baseline="0" noProof="0" dirty="0">
                <a:ln>
                  <a:noFill/>
                </a:ln>
                <a:solidFill>
                  <a:srgbClr val="08B1FF"/>
                </a:solidFill>
                <a:effectLst/>
                <a:uLnTx/>
                <a:uFillTx/>
                <a:latin typeface="Arial"/>
                <a:cs typeface="Arial"/>
              </a:rPr>
              <a:t> </a:t>
            </a:r>
            <a:r>
              <a:rPr kumimoji="0" sz="2100" b="0" i="0" u="none" strike="noStrike" kern="0" cap="none" spc="0" normalizeH="0" baseline="0" noProof="0" dirty="0">
                <a:ln>
                  <a:noFill/>
                </a:ln>
                <a:solidFill>
                  <a:srgbClr val="08B1FF"/>
                </a:solidFill>
                <a:effectLst/>
                <a:uLnTx/>
                <a:uFillTx/>
                <a:latin typeface="Arial"/>
                <a:cs typeface="Arial"/>
              </a:rPr>
              <a:t>packaging</a:t>
            </a:r>
            <a:r>
              <a:rPr kumimoji="0" sz="2100" b="0" i="0" u="none" strike="noStrike" kern="0" cap="none" spc="90" normalizeH="0" baseline="0" noProof="0" dirty="0">
                <a:ln>
                  <a:noFill/>
                </a:ln>
                <a:solidFill>
                  <a:srgbClr val="08B1FF"/>
                </a:solidFill>
                <a:effectLst/>
                <a:uLnTx/>
                <a:uFillTx/>
                <a:latin typeface="Arial"/>
                <a:cs typeface="Arial"/>
              </a:rPr>
              <a:t> </a:t>
            </a:r>
            <a:r>
              <a:rPr kumimoji="0" sz="2100" b="0" i="0" u="none" strike="noStrike" kern="0" cap="none" spc="0" normalizeH="0" baseline="0" noProof="0" dirty="0">
                <a:ln>
                  <a:noFill/>
                </a:ln>
                <a:solidFill>
                  <a:srgbClr val="08B1FF"/>
                </a:solidFill>
                <a:effectLst/>
                <a:uLnTx/>
                <a:uFillTx/>
                <a:latin typeface="Arial"/>
                <a:cs typeface="Arial"/>
              </a:rPr>
              <a:t>partner</a:t>
            </a:r>
            <a:r>
              <a:rPr kumimoji="0" sz="2100" b="0" i="0" u="none" strike="noStrike" kern="0" cap="none" spc="100" normalizeH="0" baseline="0" noProof="0" dirty="0">
                <a:ln>
                  <a:noFill/>
                </a:ln>
                <a:solidFill>
                  <a:srgbClr val="08B1FF"/>
                </a:solidFill>
                <a:effectLst/>
                <a:uLnTx/>
                <a:uFillTx/>
                <a:latin typeface="Arial"/>
                <a:cs typeface="Arial"/>
              </a:rPr>
              <a:t> </a:t>
            </a:r>
            <a:r>
              <a:rPr kumimoji="0" sz="2100" b="0" i="0" u="none" strike="noStrike" kern="0" cap="none" spc="-25" normalizeH="0" baseline="0" noProof="0" dirty="0">
                <a:ln>
                  <a:noFill/>
                </a:ln>
                <a:solidFill>
                  <a:srgbClr val="08B1FF"/>
                </a:solidFill>
                <a:effectLst/>
                <a:uLnTx/>
                <a:uFillTx/>
                <a:latin typeface="Arial"/>
                <a:cs typeface="Arial"/>
              </a:rPr>
              <a:t>of </a:t>
            </a:r>
            <a:r>
              <a:rPr kumimoji="0" sz="2100" b="0" i="0" u="none" strike="noStrike" kern="0" cap="none" spc="0" normalizeH="0" baseline="0" noProof="0" dirty="0">
                <a:ln>
                  <a:noFill/>
                </a:ln>
                <a:solidFill>
                  <a:srgbClr val="08B1FF"/>
                </a:solidFill>
                <a:effectLst/>
                <a:uLnTx/>
                <a:uFillTx/>
                <a:latin typeface="Arial"/>
                <a:cs typeface="Arial"/>
              </a:rPr>
              <a:t>choice.</a:t>
            </a:r>
            <a:r>
              <a:rPr kumimoji="0" sz="2100" b="0" i="0" u="none" strike="noStrike" kern="0" cap="none" spc="25" normalizeH="0" baseline="0" noProof="0" dirty="0">
                <a:ln>
                  <a:noFill/>
                </a:ln>
                <a:solidFill>
                  <a:srgbClr val="08B1FF"/>
                </a:solidFill>
                <a:effectLst/>
                <a:uLnTx/>
                <a:uFillTx/>
                <a:latin typeface="Arial"/>
                <a:cs typeface="Arial"/>
              </a:rPr>
              <a:t> </a:t>
            </a:r>
            <a:r>
              <a:rPr kumimoji="0" sz="2100" b="0" i="0" u="none" strike="noStrike" kern="0" cap="none" spc="0" normalizeH="0" baseline="0" noProof="0" dirty="0">
                <a:ln>
                  <a:noFill/>
                </a:ln>
                <a:solidFill>
                  <a:srgbClr val="08B1FF"/>
                </a:solidFill>
                <a:effectLst/>
                <a:uLnTx/>
                <a:uFillTx/>
                <a:latin typeface="Arial"/>
                <a:cs typeface="Arial"/>
              </a:rPr>
              <a:t>We</a:t>
            </a:r>
            <a:r>
              <a:rPr kumimoji="0" sz="2100" b="0" i="0" u="none" strike="noStrike" kern="0" cap="none" spc="65" normalizeH="0" baseline="0" noProof="0" dirty="0">
                <a:ln>
                  <a:noFill/>
                </a:ln>
                <a:solidFill>
                  <a:srgbClr val="08B1FF"/>
                </a:solidFill>
                <a:effectLst/>
                <a:uLnTx/>
                <a:uFillTx/>
                <a:latin typeface="Arial"/>
                <a:cs typeface="Arial"/>
              </a:rPr>
              <a:t> </a:t>
            </a:r>
            <a:r>
              <a:rPr kumimoji="0" sz="2100" b="0" i="0" u="none" strike="noStrike" kern="0" cap="none" spc="0" normalizeH="0" baseline="0" noProof="0" dirty="0">
                <a:ln>
                  <a:noFill/>
                </a:ln>
                <a:solidFill>
                  <a:srgbClr val="08B1FF"/>
                </a:solidFill>
                <a:effectLst/>
                <a:uLnTx/>
                <a:uFillTx/>
                <a:latin typeface="Arial"/>
                <a:cs typeface="Arial"/>
              </a:rPr>
              <a:t>offer</a:t>
            </a:r>
            <a:r>
              <a:rPr kumimoji="0" sz="2100" b="0" i="0" u="none" strike="noStrike" kern="0" cap="none" spc="55" normalizeH="0" baseline="0" noProof="0" dirty="0">
                <a:ln>
                  <a:noFill/>
                </a:ln>
                <a:solidFill>
                  <a:srgbClr val="08B1FF"/>
                </a:solidFill>
                <a:effectLst/>
                <a:uLnTx/>
                <a:uFillTx/>
                <a:latin typeface="Arial"/>
                <a:cs typeface="Arial"/>
              </a:rPr>
              <a:t> </a:t>
            </a:r>
            <a:r>
              <a:rPr kumimoji="0" sz="2100" b="0" i="0" u="none" strike="noStrike" kern="0" cap="none" spc="0" normalizeH="0" baseline="0" noProof="0" dirty="0">
                <a:ln>
                  <a:noFill/>
                </a:ln>
                <a:solidFill>
                  <a:srgbClr val="08B1FF"/>
                </a:solidFill>
                <a:effectLst/>
                <a:uLnTx/>
                <a:uFillTx/>
                <a:latin typeface="Arial"/>
                <a:cs typeface="Arial"/>
              </a:rPr>
              <a:t>an</a:t>
            </a:r>
            <a:r>
              <a:rPr kumimoji="0" sz="2100" b="0" i="0" u="none" strike="noStrike" kern="0" cap="none" spc="50" normalizeH="0" baseline="0" noProof="0" dirty="0">
                <a:ln>
                  <a:noFill/>
                </a:ln>
                <a:solidFill>
                  <a:srgbClr val="08B1FF"/>
                </a:solidFill>
                <a:effectLst/>
                <a:uLnTx/>
                <a:uFillTx/>
                <a:latin typeface="Arial"/>
                <a:cs typeface="Arial"/>
              </a:rPr>
              <a:t> </a:t>
            </a:r>
            <a:r>
              <a:rPr kumimoji="0" sz="2100" b="0" i="0" u="none" strike="noStrike" kern="0" cap="none" spc="0" normalizeH="0" baseline="0" noProof="0" dirty="0">
                <a:ln>
                  <a:noFill/>
                </a:ln>
                <a:solidFill>
                  <a:srgbClr val="08B1FF"/>
                </a:solidFill>
                <a:effectLst/>
                <a:uLnTx/>
                <a:uFillTx/>
                <a:latin typeface="Arial"/>
                <a:cs typeface="Arial"/>
              </a:rPr>
              <a:t>unrivalled</a:t>
            </a:r>
            <a:r>
              <a:rPr kumimoji="0" sz="2100" b="0" i="0" u="none" strike="noStrike" kern="0" cap="none" spc="35" normalizeH="0" baseline="0" noProof="0" dirty="0">
                <a:ln>
                  <a:noFill/>
                </a:ln>
                <a:solidFill>
                  <a:srgbClr val="08B1FF"/>
                </a:solidFill>
                <a:effectLst/>
                <a:uLnTx/>
                <a:uFillTx/>
                <a:latin typeface="Arial"/>
                <a:cs typeface="Arial"/>
              </a:rPr>
              <a:t> </a:t>
            </a:r>
            <a:r>
              <a:rPr kumimoji="0" sz="2100" b="0" i="0" u="none" strike="noStrike" kern="0" cap="none" spc="-10" normalizeH="0" baseline="0" noProof="0" dirty="0">
                <a:ln>
                  <a:noFill/>
                </a:ln>
                <a:solidFill>
                  <a:srgbClr val="08B1FF"/>
                </a:solidFill>
                <a:effectLst/>
                <a:uLnTx/>
                <a:uFillTx/>
                <a:latin typeface="Arial"/>
                <a:cs typeface="Arial"/>
              </a:rPr>
              <a:t>product </a:t>
            </a:r>
            <a:r>
              <a:rPr kumimoji="0" sz="2100" b="0" i="0" u="none" strike="noStrike" kern="0" cap="none" spc="0" normalizeH="0" baseline="0" noProof="0" dirty="0">
                <a:ln>
                  <a:noFill/>
                </a:ln>
                <a:solidFill>
                  <a:srgbClr val="08B1FF"/>
                </a:solidFill>
                <a:effectLst/>
                <a:uLnTx/>
                <a:uFillTx/>
                <a:latin typeface="Arial"/>
                <a:cs typeface="Arial"/>
              </a:rPr>
              <a:t>portfolio</a:t>
            </a:r>
            <a:r>
              <a:rPr kumimoji="0" sz="2100" b="0" i="0" u="none" strike="noStrike" kern="0" cap="none" spc="70" normalizeH="0" baseline="0" noProof="0" dirty="0">
                <a:ln>
                  <a:noFill/>
                </a:ln>
                <a:solidFill>
                  <a:srgbClr val="08B1FF"/>
                </a:solidFill>
                <a:effectLst/>
                <a:uLnTx/>
                <a:uFillTx/>
                <a:latin typeface="Arial"/>
                <a:cs typeface="Arial"/>
              </a:rPr>
              <a:t> </a:t>
            </a:r>
            <a:r>
              <a:rPr kumimoji="0" sz="2100" b="0" i="0" u="none" strike="noStrike" kern="0" cap="none" spc="0" normalizeH="0" baseline="0" noProof="0" dirty="0">
                <a:ln>
                  <a:noFill/>
                </a:ln>
                <a:solidFill>
                  <a:srgbClr val="08B1FF"/>
                </a:solidFill>
                <a:effectLst/>
                <a:uLnTx/>
                <a:uFillTx/>
                <a:latin typeface="Arial"/>
                <a:cs typeface="Arial"/>
              </a:rPr>
              <a:t>and</a:t>
            </a:r>
            <a:r>
              <a:rPr kumimoji="0" sz="2100" b="0" i="0" u="none" strike="noStrike" kern="0" cap="none" spc="90" normalizeH="0" baseline="0" noProof="0" dirty="0">
                <a:ln>
                  <a:noFill/>
                </a:ln>
                <a:solidFill>
                  <a:srgbClr val="08B1FF"/>
                </a:solidFill>
                <a:effectLst/>
                <a:uLnTx/>
                <a:uFillTx/>
                <a:latin typeface="Arial"/>
                <a:cs typeface="Arial"/>
              </a:rPr>
              <a:t> </a:t>
            </a:r>
            <a:r>
              <a:rPr kumimoji="0" sz="2100" b="0" i="0" u="none" strike="noStrike" kern="0" cap="none" spc="0" normalizeH="0" baseline="0" noProof="0" dirty="0">
                <a:ln>
                  <a:noFill/>
                </a:ln>
                <a:solidFill>
                  <a:srgbClr val="08B1FF"/>
                </a:solidFill>
                <a:effectLst/>
                <a:uLnTx/>
                <a:uFillTx/>
                <a:latin typeface="Arial"/>
                <a:cs typeface="Arial"/>
              </a:rPr>
              <a:t>bring</a:t>
            </a:r>
            <a:r>
              <a:rPr kumimoji="0" sz="2100" b="0" i="0" u="none" strike="noStrike" kern="0" cap="none" spc="90" normalizeH="0" baseline="0" noProof="0" dirty="0">
                <a:ln>
                  <a:noFill/>
                </a:ln>
                <a:solidFill>
                  <a:srgbClr val="08B1FF"/>
                </a:solidFill>
                <a:effectLst/>
                <a:uLnTx/>
                <a:uFillTx/>
                <a:latin typeface="Arial"/>
                <a:cs typeface="Arial"/>
              </a:rPr>
              <a:t> </a:t>
            </a:r>
            <a:r>
              <a:rPr kumimoji="0" sz="2100" b="0" i="0" u="none" strike="noStrike" kern="0" cap="none" spc="0" normalizeH="0" baseline="0" noProof="0" dirty="0">
                <a:ln>
                  <a:noFill/>
                </a:ln>
                <a:solidFill>
                  <a:srgbClr val="08B1FF"/>
                </a:solidFill>
                <a:effectLst/>
                <a:uLnTx/>
                <a:uFillTx/>
                <a:latin typeface="Arial"/>
                <a:cs typeface="Arial"/>
              </a:rPr>
              <a:t>expertise,</a:t>
            </a:r>
            <a:r>
              <a:rPr kumimoji="0" sz="2100" b="0" i="0" u="none" strike="noStrike" kern="0" cap="none" spc="60" normalizeH="0" baseline="0" noProof="0" dirty="0">
                <a:ln>
                  <a:noFill/>
                </a:ln>
                <a:solidFill>
                  <a:srgbClr val="08B1FF"/>
                </a:solidFill>
                <a:effectLst/>
                <a:uLnTx/>
                <a:uFillTx/>
                <a:latin typeface="Arial"/>
                <a:cs typeface="Arial"/>
              </a:rPr>
              <a:t> </a:t>
            </a:r>
            <a:r>
              <a:rPr kumimoji="0" sz="2100" b="0" i="0" u="none" strike="noStrike" kern="0" cap="none" spc="0" normalizeH="0" baseline="0" noProof="0" dirty="0">
                <a:ln>
                  <a:noFill/>
                </a:ln>
                <a:solidFill>
                  <a:srgbClr val="08B1FF"/>
                </a:solidFill>
                <a:effectLst/>
                <a:uLnTx/>
                <a:uFillTx/>
                <a:latin typeface="Arial"/>
                <a:cs typeface="Arial"/>
              </a:rPr>
              <a:t>scale</a:t>
            </a:r>
            <a:r>
              <a:rPr kumimoji="0" sz="2100" b="0" i="0" u="none" strike="noStrike" kern="0" cap="none" spc="55" normalizeH="0" baseline="0" noProof="0" dirty="0">
                <a:ln>
                  <a:noFill/>
                </a:ln>
                <a:solidFill>
                  <a:srgbClr val="08B1FF"/>
                </a:solidFill>
                <a:effectLst/>
                <a:uLnTx/>
                <a:uFillTx/>
                <a:latin typeface="Arial"/>
                <a:cs typeface="Arial"/>
              </a:rPr>
              <a:t> </a:t>
            </a:r>
            <a:r>
              <a:rPr kumimoji="0" sz="2100" b="0" i="0" u="none" strike="noStrike" kern="0" cap="none" spc="0" normalizeH="0" baseline="0" noProof="0" dirty="0">
                <a:ln>
                  <a:noFill/>
                </a:ln>
                <a:solidFill>
                  <a:srgbClr val="08B1FF"/>
                </a:solidFill>
                <a:effectLst/>
                <a:uLnTx/>
                <a:uFillTx/>
                <a:latin typeface="Arial"/>
                <a:cs typeface="Arial"/>
              </a:rPr>
              <a:t>and</a:t>
            </a:r>
            <a:r>
              <a:rPr kumimoji="0" sz="2100" b="0" i="0" u="none" strike="noStrike" kern="0" cap="none" spc="90" normalizeH="0" baseline="0" noProof="0" dirty="0">
                <a:ln>
                  <a:noFill/>
                </a:ln>
                <a:solidFill>
                  <a:srgbClr val="08B1FF"/>
                </a:solidFill>
                <a:effectLst/>
                <a:uLnTx/>
                <a:uFillTx/>
                <a:latin typeface="Arial"/>
                <a:cs typeface="Arial"/>
              </a:rPr>
              <a:t> </a:t>
            </a:r>
            <a:r>
              <a:rPr kumimoji="0" sz="2100" b="0" i="0" u="none" strike="noStrike" kern="0" cap="none" spc="-50" normalizeH="0" baseline="0" noProof="0" dirty="0">
                <a:ln>
                  <a:noFill/>
                </a:ln>
                <a:solidFill>
                  <a:srgbClr val="08B1FF"/>
                </a:solidFill>
                <a:effectLst/>
                <a:uLnTx/>
                <a:uFillTx/>
                <a:latin typeface="Arial"/>
                <a:cs typeface="Arial"/>
              </a:rPr>
              <a:t>a </a:t>
            </a:r>
            <a:r>
              <a:rPr kumimoji="0" sz="2100" b="0" i="0" u="none" strike="noStrike" kern="0" cap="none" spc="0" normalizeH="0" baseline="0" noProof="0" dirty="0">
                <a:ln>
                  <a:noFill/>
                </a:ln>
                <a:solidFill>
                  <a:srgbClr val="08B1FF"/>
                </a:solidFill>
                <a:effectLst/>
                <a:uLnTx/>
                <a:uFillTx/>
                <a:latin typeface="Arial"/>
                <a:cs typeface="Arial"/>
              </a:rPr>
              <a:t>global</a:t>
            </a:r>
            <a:r>
              <a:rPr kumimoji="0" sz="2100" b="0" i="0" u="none" strike="noStrike" kern="0" cap="none" spc="95" normalizeH="0" baseline="0" noProof="0" dirty="0">
                <a:ln>
                  <a:noFill/>
                </a:ln>
                <a:solidFill>
                  <a:srgbClr val="08B1FF"/>
                </a:solidFill>
                <a:effectLst/>
                <a:uLnTx/>
                <a:uFillTx/>
                <a:latin typeface="Arial"/>
                <a:cs typeface="Arial"/>
              </a:rPr>
              <a:t> </a:t>
            </a:r>
            <a:r>
              <a:rPr kumimoji="0" sz="2100" b="0" i="0" u="none" strike="noStrike" kern="0" cap="none" spc="0" normalizeH="0" baseline="0" noProof="0" dirty="0">
                <a:ln>
                  <a:noFill/>
                </a:ln>
                <a:solidFill>
                  <a:srgbClr val="08B1FF"/>
                </a:solidFill>
                <a:effectLst/>
                <a:uLnTx/>
                <a:uFillTx/>
                <a:latin typeface="Arial"/>
                <a:cs typeface="Arial"/>
              </a:rPr>
              <a:t>presence</a:t>
            </a:r>
            <a:r>
              <a:rPr kumimoji="0" sz="2100" b="0" i="0" u="none" strike="noStrike" kern="0" cap="none" spc="80" normalizeH="0" baseline="0" noProof="0" dirty="0">
                <a:ln>
                  <a:noFill/>
                </a:ln>
                <a:solidFill>
                  <a:srgbClr val="08B1FF"/>
                </a:solidFill>
                <a:effectLst/>
                <a:uLnTx/>
                <a:uFillTx/>
                <a:latin typeface="Arial"/>
                <a:cs typeface="Arial"/>
              </a:rPr>
              <a:t> </a:t>
            </a:r>
            <a:r>
              <a:rPr kumimoji="0" sz="2100" b="0" i="0" u="none" strike="noStrike" kern="0" cap="none" spc="0" normalizeH="0" baseline="0" noProof="0" dirty="0">
                <a:ln>
                  <a:noFill/>
                </a:ln>
                <a:solidFill>
                  <a:srgbClr val="08B1FF"/>
                </a:solidFill>
                <a:effectLst/>
                <a:uLnTx/>
                <a:uFillTx/>
                <a:latin typeface="Arial"/>
                <a:cs typeface="Arial"/>
              </a:rPr>
              <a:t>of</a:t>
            </a:r>
            <a:r>
              <a:rPr kumimoji="0" sz="2100" b="0" i="0" u="none" strike="noStrike" kern="0" cap="none" spc="95" normalizeH="0" baseline="0" noProof="0" dirty="0">
                <a:ln>
                  <a:noFill/>
                </a:ln>
                <a:solidFill>
                  <a:srgbClr val="08B1FF"/>
                </a:solidFill>
                <a:effectLst/>
                <a:uLnTx/>
                <a:uFillTx/>
                <a:latin typeface="Arial"/>
                <a:cs typeface="Arial"/>
              </a:rPr>
              <a:t> </a:t>
            </a:r>
            <a:r>
              <a:rPr kumimoji="0" sz="2100" b="0" i="0" u="none" strike="noStrike" kern="0" cap="none" spc="0" normalizeH="0" baseline="0" noProof="0" dirty="0">
                <a:ln>
                  <a:noFill/>
                </a:ln>
                <a:solidFill>
                  <a:srgbClr val="08B1FF"/>
                </a:solidFill>
                <a:effectLst/>
                <a:uLnTx/>
                <a:uFillTx/>
                <a:latin typeface="Arial"/>
                <a:cs typeface="Arial"/>
              </a:rPr>
              <a:t>500+</a:t>
            </a:r>
            <a:r>
              <a:rPr kumimoji="0" sz="2100" b="0" i="0" u="none" strike="noStrike" kern="0" cap="none" spc="100" normalizeH="0" baseline="0" noProof="0" dirty="0">
                <a:ln>
                  <a:noFill/>
                </a:ln>
                <a:solidFill>
                  <a:srgbClr val="08B1FF"/>
                </a:solidFill>
                <a:effectLst/>
                <a:uLnTx/>
                <a:uFillTx/>
                <a:latin typeface="Arial"/>
                <a:cs typeface="Arial"/>
              </a:rPr>
              <a:t> </a:t>
            </a:r>
            <a:r>
              <a:rPr kumimoji="0" sz="2100" b="0" i="0" u="none" strike="noStrike" kern="0" cap="none" spc="0" normalizeH="0" baseline="0" noProof="0" dirty="0">
                <a:ln>
                  <a:noFill/>
                </a:ln>
                <a:solidFill>
                  <a:srgbClr val="08B1FF"/>
                </a:solidFill>
                <a:effectLst/>
                <a:uLnTx/>
                <a:uFillTx/>
                <a:latin typeface="Arial"/>
                <a:cs typeface="Arial"/>
              </a:rPr>
              <a:t>packaging</a:t>
            </a:r>
            <a:r>
              <a:rPr kumimoji="0" sz="2100" b="0" i="0" u="none" strike="noStrike" kern="0" cap="none" spc="75" normalizeH="0" baseline="0" noProof="0" dirty="0">
                <a:ln>
                  <a:noFill/>
                </a:ln>
                <a:solidFill>
                  <a:srgbClr val="08B1FF"/>
                </a:solidFill>
                <a:effectLst/>
                <a:uLnTx/>
                <a:uFillTx/>
                <a:latin typeface="Arial"/>
                <a:cs typeface="Arial"/>
              </a:rPr>
              <a:t> </a:t>
            </a:r>
            <a:r>
              <a:rPr kumimoji="0" sz="2100" b="0" i="0" u="none" strike="noStrike" kern="0" cap="none" spc="-25" normalizeH="0" baseline="0" noProof="0" dirty="0">
                <a:ln>
                  <a:noFill/>
                </a:ln>
                <a:solidFill>
                  <a:srgbClr val="08B1FF"/>
                </a:solidFill>
                <a:effectLst/>
                <a:uLnTx/>
                <a:uFillTx/>
                <a:latin typeface="Arial"/>
                <a:cs typeface="Arial"/>
              </a:rPr>
              <a:t>and </a:t>
            </a:r>
            <a:r>
              <a:rPr kumimoji="0" sz="2100" b="0" i="0" u="none" strike="noStrike" kern="0" cap="none" spc="0" normalizeH="0" baseline="0" noProof="0" dirty="0">
                <a:ln>
                  <a:noFill/>
                </a:ln>
                <a:solidFill>
                  <a:srgbClr val="08B1FF"/>
                </a:solidFill>
                <a:effectLst/>
                <a:uLnTx/>
                <a:uFillTx/>
                <a:latin typeface="Arial"/>
                <a:cs typeface="Arial"/>
              </a:rPr>
              <a:t>other</a:t>
            </a:r>
            <a:r>
              <a:rPr kumimoji="0" sz="2100" b="0" i="0" u="none" strike="noStrike" kern="0" cap="none" spc="45" normalizeH="0" baseline="0" noProof="0" dirty="0">
                <a:ln>
                  <a:noFill/>
                </a:ln>
                <a:solidFill>
                  <a:srgbClr val="08B1FF"/>
                </a:solidFill>
                <a:effectLst/>
                <a:uLnTx/>
                <a:uFillTx/>
                <a:latin typeface="Arial"/>
                <a:cs typeface="Arial"/>
              </a:rPr>
              <a:t> </a:t>
            </a:r>
            <a:r>
              <a:rPr kumimoji="0" sz="2100" b="0" i="0" u="none" strike="noStrike" kern="0" cap="none" spc="0" normalizeH="0" baseline="0" noProof="0" dirty="0">
                <a:ln>
                  <a:noFill/>
                </a:ln>
                <a:solidFill>
                  <a:srgbClr val="08B1FF"/>
                </a:solidFill>
                <a:effectLst/>
                <a:uLnTx/>
                <a:uFillTx/>
                <a:latin typeface="Arial"/>
                <a:cs typeface="Arial"/>
              </a:rPr>
              <a:t>facilities</a:t>
            </a:r>
            <a:r>
              <a:rPr kumimoji="0" sz="2100" b="0" i="0" u="none" strike="noStrike" kern="0" cap="none" spc="10" normalizeH="0" baseline="0" noProof="0" dirty="0">
                <a:ln>
                  <a:noFill/>
                </a:ln>
                <a:solidFill>
                  <a:srgbClr val="08B1FF"/>
                </a:solidFill>
                <a:effectLst/>
                <a:uLnTx/>
                <a:uFillTx/>
                <a:latin typeface="Arial"/>
                <a:cs typeface="Arial"/>
              </a:rPr>
              <a:t> </a:t>
            </a:r>
            <a:r>
              <a:rPr kumimoji="0" sz="2100" b="0" i="0" u="none" strike="noStrike" kern="0" cap="none" spc="0" normalizeH="0" baseline="0" noProof="0" dirty="0">
                <a:ln>
                  <a:noFill/>
                </a:ln>
                <a:solidFill>
                  <a:srgbClr val="08B1FF"/>
                </a:solidFill>
                <a:effectLst/>
                <a:uLnTx/>
                <a:uFillTx/>
                <a:latin typeface="Arial"/>
                <a:cs typeface="Arial"/>
              </a:rPr>
              <a:t>as</a:t>
            </a:r>
            <a:r>
              <a:rPr kumimoji="0" sz="2100" b="0" i="0" u="none" strike="noStrike" kern="0" cap="none" spc="60" normalizeH="0" baseline="0" noProof="0" dirty="0">
                <a:ln>
                  <a:noFill/>
                </a:ln>
                <a:solidFill>
                  <a:srgbClr val="08B1FF"/>
                </a:solidFill>
                <a:effectLst/>
                <a:uLnTx/>
                <a:uFillTx/>
                <a:latin typeface="Arial"/>
                <a:cs typeface="Arial"/>
              </a:rPr>
              <a:t> </a:t>
            </a:r>
            <a:r>
              <a:rPr kumimoji="0" sz="2100" b="0" i="0" u="none" strike="noStrike" kern="0" cap="none" spc="0" normalizeH="0" baseline="0" noProof="0" dirty="0">
                <a:ln>
                  <a:noFill/>
                </a:ln>
                <a:solidFill>
                  <a:srgbClr val="08B1FF"/>
                </a:solidFill>
                <a:effectLst/>
                <a:uLnTx/>
                <a:uFillTx/>
                <a:latin typeface="Arial"/>
                <a:cs typeface="Arial"/>
              </a:rPr>
              <a:t>well</a:t>
            </a:r>
            <a:r>
              <a:rPr kumimoji="0" sz="2100" b="0" i="0" u="none" strike="noStrike" kern="0" cap="none" spc="30" normalizeH="0" baseline="0" noProof="0" dirty="0">
                <a:ln>
                  <a:noFill/>
                </a:ln>
                <a:solidFill>
                  <a:srgbClr val="08B1FF"/>
                </a:solidFill>
                <a:effectLst/>
                <a:uLnTx/>
                <a:uFillTx/>
                <a:latin typeface="Arial"/>
                <a:cs typeface="Arial"/>
              </a:rPr>
              <a:t> </a:t>
            </a:r>
            <a:r>
              <a:rPr kumimoji="0" sz="2100" b="0" i="0" u="none" strike="noStrike" kern="0" cap="none" spc="0" normalizeH="0" baseline="0" noProof="0" dirty="0">
                <a:ln>
                  <a:noFill/>
                </a:ln>
                <a:solidFill>
                  <a:srgbClr val="08B1FF"/>
                </a:solidFill>
                <a:effectLst/>
                <a:uLnTx/>
                <a:uFillTx/>
                <a:latin typeface="Arial"/>
                <a:cs typeface="Arial"/>
              </a:rPr>
              <a:t>as</a:t>
            </a:r>
            <a:r>
              <a:rPr kumimoji="0" sz="2100" b="0" i="0" u="none" strike="noStrike" kern="0" cap="none" spc="55" normalizeH="0" baseline="0" noProof="0" dirty="0">
                <a:ln>
                  <a:noFill/>
                </a:ln>
                <a:solidFill>
                  <a:srgbClr val="08B1FF"/>
                </a:solidFill>
                <a:effectLst/>
                <a:uLnTx/>
                <a:uFillTx/>
                <a:latin typeface="Arial"/>
                <a:cs typeface="Arial"/>
              </a:rPr>
              <a:t> </a:t>
            </a:r>
            <a:r>
              <a:rPr kumimoji="0" sz="2100" b="0" i="0" u="none" strike="noStrike" kern="0" cap="none" spc="0" normalizeH="0" baseline="0" noProof="0" dirty="0">
                <a:ln>
                  <a:noFill/>
                </a:ln>
                <a:solidFill>
                  <a:srgbClr val="08B1FF"/>
                </a:solidFill>
                <a:effectLst/>
                <a:uLnTx/>
                <a:uFillTx/>
                <a:latin typeface="Arial"/>
                <a:cs typeface="Arial"/>
              </a:rPr>
              <a:t>57</a:t>
            </a:r>
            <a:r>
              <a:rPr kumimoji="0" sz="2100" b="0" i="0" u="none" strike="noStrike" kern="0" cap="none" spc="30" normalizeH="0" baseline="0" noProof="0" dirty="0">
                <a:ln>
                  <a:noFill/>
                </a:ln>
                <a:solidFill>
                  <a:srgbClr val="08B1FF"/>
                </a:solidFill>
                <a:effectLst/>
                <a:uLnTx/>
                <a:uFillTx/>
                <a:latin typeface="Arial"/>
                <a:cs typeface="Arial"/>
              </a:rPr>
              <a:t> </a:t>
            </a:r>
            <a:r>
              <a:rPr kumimoji="0" sz="2100" b="0" i="0" u="none" strike="noStrike" kern="0" cap="none" spc="0" normalizeH="0" baseline="0" noProof="0" dirty="0">
                <a:ln>
                  <a:noFill/>
                </a:ln>
                <a:solidFill>
                  <a:srgbClr val="08B1FF"/>
                </a:solidFill>
                <a:effectLst/>
                <a:uLnTx/>
                <a:uFillTx/>
                <a:latin typeface="Arial"/>
                <a:cs typeface="Arial"/>
              </a:rPr>
              <a:t>mills</a:t>
            </a:r>
            <a:r>
              <a:rPr kumimoji="0" sz="2100" b="0" i="0" u="none" strike="noStrike" kern="0" cap="none" spc="40" normalizeH="0" baseline="0" noProof="0" dirty="0">
                <a:ln>
                  <a:noFill/>
                </a:ln>
                <a:solidFill>
                  <a:srgbClr val="08B1FF"/>
                </a:solidFill>
                <a:effectLst/>
                <a:uLnTx/>
                <a:uFillTx/>
                <a:latin typeface="Arial"/>
                <a:cs typeface="Arial"/>
              </a:rPr>
              <a:t> </a:t>
            </a:r>
            <a:r>
              <a:rPr kumimoji="0" sz="2100" b="0" i="0" u="none" strike="noStrike" kern="0" cap="none" spc="-10" normalizeH="0" baseline="0" noProof="0" dirty="0">
                <a:ln>
                  <a:noFill/>
                </a:ln>
                <a:solidFill>
                  <a:srgbClr val="08B1FF"/>
                </a:solidFill>
                <a:effectLst/>
                <a:uLnTx/>
                <a:uFillTx/>
                <a:latin typeface="Arial"/>
                <a:cs typeface="Arial"/>
              </a:rPr>
              <a:t>across  </a:t>
            </a:r>
            <a:r>
              <a:rPr kumimoji="0" sz="2100" b="0" i="0" u="none" strike="noStrike" kern="0" cap="none" spc="0" normalizeH="0" baseline="0" noProof="0" dirty="0">
                <a:ln>
                  <a:noFill/>
                </a:ln>
                <a:solidFill>
                  <a:srgbClr val="08B1FF"/>
                </a:solidFill>
                <a:effectLst/>
                <a:uLnTx/>
                <a:uFillTx/>
                <a:latin typeface="Arial"/>
                <a:cs typeface="Arial"/>
              </a:rPr>
              <a:t>40</a:t>
            </a:r>
            <a:r>
              <a:rPr kumimoji="0" sz="2100" b="0" i="0" u="none" strike="noStrike" kern="0" cap="none" spc="50" normalizeH="0" baseline="0" noProof="0" dirty="0">
                <a:ln>
                  <a:noFill/>
                </a:ln>
                <a:solidFill>
                  <a:srgbClr val="08B1FF"/>
                </a:solidFill>
                <a:effectLst/>
                <a:uLnTx/>
                <a:uFillTx/>
                <a:latin typeface="Arial"/>
                <a:cs typeface="Arial"/>
              </a:rPr>
              <a:t> </a:t>
            </a:r>
            <a:r>
              <a:rPr kumimoji="0" sz="2100" b="0" i="0" u="none" strike="noStrike" kern="0" cap="none" spc="-10" normalizeH="0" baseline="0" noProof="0" dirty="0">
                <a:ln>
                  <a:noFill/>
                </a:ln>
                <a:solidFill>
                  <a:srgbClr val="08B1FF"/>
                </a:solidFill>
                <a:effectLst/>
                <a:uLnTx/>
                <a:uFillTx/>
                <a:latin typeface="Arial"/>
                <a:cs typeface="Arial"/>
              </a:rPr>
              <a:t>countries</a:t>
            </a:r>
            <a:r>
              <a:rPr kumimoji="0" lang="en-US" sz="2100" b="0" i="0" u="none" strike="noStrike" kern="0" cap="none" spc="-10" normalizeH="0" baseline="0" noProof="0" dirty="0">
                <a:ln>
                  <a:noFill/>
                </a:ln>
                <a:solidFill>
                  <a:srgbClr val="08B1FF"/>
                </a:solidFill>
                <a:effectLst/>
                <a:uLnTx/>
                <a:uFillTx/>
                <a:latin typeface="Arial"/>
                <a:cs typeface="Arial"/>
              </a:rPr>
              <a:t>.</a:t>
            </a:r>
            <a:endParaRPr kumimoji="0" sz="2100" b="0" i="0" u="none" strike="noStrike" kern="0" cap="none" spc="0" normalizeH="0" baseline="0" noProof="0" dirty="0">
              <a:ln>
                <a:noFill/>
              </a:ln>
              <a:solidFill>
                <a:sysClr val="windowText" lastClr="000000"/>
              </a:solidFill>
              <a:effectLst/>
              <a:uLnTx/>
              <a:uFillTx/>
              <a:latin typeface="Arial"/>
              <a:cs typeface="Arial"/>
            </a:endParaRPr>
          </a:p>
        </p:txBody>
      </p:sp>
      <p:grpSp>
        <p:nvGrpSpPr>
          <p:cNvPr id="7" name="object 7"/>
          <p:cNvGrpSpPr/>
          <p:nvPr/>
        </p:nvGrpSpPr>
        <p:grpSpPr>
          <a:xfrm>
            <a:off x="6177343" y="1367472"/>
            <a:ext cx="5678805" cy="4603750"/>
            <a:chOff x="6177343" y="1367472"/>
            <a:chExt cx="5678805" cy="4603750"/>
          </a:xfrm>
        </p:grpSpPr>
        <p:sp>
          <p:nvSpPr>
            <p:cNvPr id="8" name="object 8"/>
            <p:cNvSpPr/>
            <p:nvPr/>
          </p:nvSpPr>
          <p:spPr>
            <a:xfrm>
              <a:off x="6182105" y="1372235"/>
              <a:ext cx="5669280" cy="4594225"/>
            </a:xfrm>
            <a:custGeom>
              <a:avLst/>
              <a:gdLst/>
              <a:ahLst/>
              <a:cxnLst/>
              <a:rect l="l" t="t" r="r" b="b"/>
              <a:pathLst>
                <a:path w="5669280" h="4594225">
                  <a:moveTo>
                    <a:pt x="520446" y="1124330"/>
                  </a:moveTo>
                  <a:lnTo>
                    <a:pt x="2897886" y="1124330"/>
                  </a:lnTo>
                </a:path>
                <a:path w="5669280" h="4594225">
                  <a:moveTo>
                    <a:pt x="512064" y="3394329"/>
                  </a:moveTo>
                  <a:lnTo>
                    <a:pt x="2889504" y="3394329"/>
                  </a:lnTo>
                </a:path>
                <a:path w="5669280" h="4594225">
                  <a:moveTo>
                    <a:pt x="3059049" y="142239"/>
                  </a:moveTo>
                  <a:lnTo>
                    <a:pt x="3059049" y="4439970"/>
                  </a:lnTo>
                </a:path>
                <a:path w="5669280" h="4594225">
                  <a:moveTo>
                    <a:pt x="3229610" y="3394329"/>
                  </a:moveTo>
                  <a:lnTo>
                    <a:pt x="5607050" y="3394329"/>
                  </a:lnTo>
                </a:path>
                <a:path w="5669280" h="4594225">
                  <a:moveTo>
                    <a:pt x="1691513" y="1248790"/>
                  </a:moveTo>
                  <a:lnTo>
                    <a:pt x="1691513" y="3260471"/>
                  </a:lnTo>
                </a:path>
                <a:path w="5669280" h="4594225">
                  <a:moveTo>
                    <a:pt x="453009" y="0"/>
                  </a:moveTo>
                  <a:lnTo>
                    <a:pt x="5665089" y="0"/>
                  </a:lnTo>
                </a:path>
                <a:path w="5669280" h="4594225">
                  <a:moveTo>
                    <a:pt x="0" y="4593780"/>
                  </a:moveTo>
                  <a:lnTo>
                    <a:pt x="5669280" y="4593780"/>
                  </a:lnTo>
                </a:path>
              </a:pathLst>
            </a:custGeom>
            <a:ln w="9525">
              <a:solidFill>
                <a:srgbClr val="003BA4"/>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p:cNvSpPr/>
            <p:nvPr/>
          </p:nvSpPr>
          <p:spPr>
            <a:xfrm>
              <a:off x="8301812" y="1582064"/>
              <a:ext cx="663575" cy="703580"/>
            </a:xfrm>
            <a:custGeom>
              <a:avLst/>
              <a:gdLst/>
              <a:ahLst/>
              <a:cxnLst/>
              <a:rect l="l" t="t" r="r" b="b"/>
              <a:pathLst>
                <a:path w="663575" h="703580">
                  <a:moveTo>
                    <a:pt x="325539" y="91478"/>
                  </a:moveTo>
                  <a:lnTo>
                    <a:pt x="311988" y="93992"/>
                  </a:lnTo>
                  <a:lnTo>
                    <a:pt x="308800" y="94678"/>
                  </a:lnTo>
                  <a:lnTo>
                    <a:pt x="308800" y="112458"/>
                  </a:lnTo>
                  <a:lnTo>
                    <a:pt x="308724" y="119176"/>
                  </a:lnTo>
                  <a:lnTo>
                    <a:pt x="308610" y="130251"/>
                  </a:lnTo>
                  <a:lnTo>
                    <a:pt x="308495" y="139992"/>
                  </a:lnTo>
                  <a:lnTo>
                    <a:pt x="308381" y="150571"/>
                  </a:lnTo>
                  <a:lnTo>
                    <a:pt x="308305" y="157454"/>
                  </a:lnTo>
                  <a:lnTo>
                    <a:pt x="306298" y="156451"/>
                  </a:lnTo>
                  <a:lnTo>
                    <a:pt x="304457" y="155435"/>
                  </a:lnTo>
                  <a:lnTo>
                    <a:pt x="303237" y="154597"/>
                  </a:lnTo>
                  <a:lnTo>
                    <a:pt x="302272" y="153924"/>
                  </a:lnTo>
                  <a:lnTo>
                    <a:pt x="301777" y="153428"/>
                  </a:lnTo>
                  <a:lnTo>
                    <a:pt x="301104" y="153085"/>
                  </a:lnTo>
                  <a:lnTo>
                    <a:pt x="291731" y="136639"/>
                  </a:lnTo>
                  <a:lnTo>
                    <a:pt x="291731" y="130251"/>
                  </a:lnTo>
                  <a:lnTo>
                    <a:pt x="293065" y="125895"/>
                  </a:lnTo>
                  <a:lnTo>
                    <a:pt x="296087" y="121856"/>
                  </a:lnTo>
                  <a:lnTo>
                    <a:pt x="296252" y="121856"/>
                  </a:lnTo>
                  <a:lnTo>
                    <a:pt x="299097" y="117995"/>
                  </a:lnTo>
                  <a:lnTo>
                    <a:pt x="303276" y="114973"/>
                  </a:lnTo>
                  <a:lnTo>
                    <a:pt x="308800" y="112458"/>
                  </a:lnTo>
                  <a:lnTo>
                    <a:pt x="308800" y="94678"/>
                  </a:lnTo>
                  <a:lnTo>
                    <a:pt x="277507" y="119176"/>
                  </a:lnTo>
                  <a:lnTo>
                    <a:pt x="274828" y="126898"/>
                  </a:lnTo>
                  <a:lnTo>
                    <a:pt x="274828" y="138988"/>
                  </a:lnTo>
                  <a:lnTo>
                    <a:pt x="274993" y="139992"/>
                  </a:lnTo>
                  <a:lnTo>
                    <a:pt x="275501" y="145529"/>
                  </a:lnTo>
                  <a:lnTo>
                    <a:pt x="276999" y="150571"/>
                  </a:lnTo>
                  <a:lnTo>
                    <a:pt x="279577" y="154597"/>
                  </a:lnTo>
                  <a:lnTo>
                    <a:pt x="279679" y="154762"/>
                  </a:lnTo>
                  <a:lnTo>
                    <a:pt x="280009" y="154597"/>
                  </a:lnTo>
                  <a:lnTo>
                    <a:pt x="282524" y="158623"/>
                  </a:lnTo>
                  <a:lnTo>
                    <a:pt x="285534" y="162153"/>
                  </a:lnTo>
                  <a:lnTo>
                    <a:pt x="289560" y="165341"/>
                  </a:lnTo>
                  <a:lnTo>
                    <a:pt x="290563" y="166179"/>
                  </a:lnTo>
                  <a:lnTo>
                    <a:pt x="291896" y="167195"/>
                  </a:lnTo>
                  <a:lnTo>
                    <a:pt x="293573" y="168363"/>
                  </a:lnTo>
                  <a:lnTo>
                    <a:pt x="298589" y="171729"/>
                  </a:lnTo>
                  <a:lnTo>
                    <a:pt x="304622" y="174752"/>
                  </a:lnTo>
                  <a:lnTo>
                    <a:pt x="311150" y="177101"/>
                  </a:lnTo>
                  <a:lnTo>
                    <a:pt x="312318" y="177596"/>
                  </a:lnTo>
                  <a:lnTo>
                    <a:pt x="313321" y="177761"/>
                  </a:lnTo>
                  <a:lnTo>
                    <a:pt x="314325" y="178104"/>
                  </a:lnTo>
                  <a:lnTo>
                    <a:pt x="316509" y="170040"/>
                  </a:lnTo>
                  <a:lnTo>
                    <a:pt x="314782" y="177101"/>
                  </a:lnTo>
                  <a:lnTo>
                    <a:pt x="314655" y="177596"/>
                  </a:lnTo>
                  <a:lnTo>
                    <a:pt x="314617" y="177761"/>
                  </a:lnTo>
                  <a:lnTo>
                    <a:pt x="314490" y="178269"/>
                  </a:lnTo>
                  <a:lnTo>
                    <a:pt x="324700" y="180784"/>
                  </a:lnTo>
                  <a:lnTo>
                    <a:pt x="324802" y="170040"/>
                  </a:lnTo>
                  <a:lnTo>
                    <a:pt x="324929" y="157454"/>
                  </a:lnTo>
                  <a:lnTo>
                    <a:pt x="325031" y="145529"/>
                  </a:lnTo>
                  <a:lnTo>
                    <a:pt x="325120" y="136639"/>
                  </a:lnTo>
                  <a:lnTo>
                    <a:pt x="325221" y="125895"/>
                  </a:lnTo>
                  <a:lnTo>
                    <a:pt x="325348" y="112458"/>
                  </a:lnTo>
                  <a:lnTo>
                    <a:pt x="325462" y="99631"/>
                  </a:lnTo>
                  <a:lnTo>
                    <a:pt x="325539" y="91478"/>
                  </a:lnTo>
                  <a:close/>
                </a:path>
                <a:path w="663575" h="703580">
                  <a:moveTo>
                    <a:pt x="398183" y="275640"/>
                  </a:moveTo>
                  <a:lnTo>
                    <a:pt x="381609" y="244487"/>
                  </a:lnTo>
                  <a:lnTo>
                    <a:pt x="381609" y="270103"/>
                  </a:lnTo>
                  <a:lnTo>
                    <a:pt x="381609" y="281012"/>
                  </a:lnTo>
                  <a:lnTo>
                    <a:pt x="360349" y="301663"/>
                  </a:lnTo>
                  <a:lnTo>
                    <a:pt x="360476" y="289115"/>
                  </a:lnTo>
                  <a:lnTo>
                    <a:pt x="360565" y="281012"/>
                  </a:lnTo>
                  <a:lnTo>
                    <a:pt x="360680" y="270103"/>
                  </a:lnTo>
                  <a:lnTo>
                    <a:pt x="360794" y="258356"/>
                  </a:lnTo>
                  <a:lnTo>
                    <a:pt x="360857" y="251968"/>
                  </a:lnTo>
                  <a:lnTo>
                    <a:pt x="361022" y="252145"/>
                  </a:lnTo>
                  <a:lnTo>
                    <a:pt x="368896" y="255498"/>
                  </a:lnTo>
                  <a:lnTo>
                    <a:pt x="374078" y="258851"/>
                  </a:lnTo>
                  <a:lnTo>
                    <a:pt x="377431" y="262712"/>
                  </a:lnTo>
                  <a:lnTo>
                    <a:pt x="380276" y="265912"/>
                  </a:lnTo>
                  <a:lnTo>
                    <a:pt x="381609" y="270103"/>
                  </a:lnTo>
                  <a:lnTo>
                    <a:pt x="381609" y="244487"/>
                  </a:lnTo>
                  <a:lnTo>
                    <a:pt x="380796" y="243852"/>
                  </a:lnTo>
                  <a:lnTo>
                    <a:pt x="375081" y="240385"/>
                  </a:lnTo>
                  <a:lnTo>
                    <a:pt x="364871" y="235521"/>
                  </a:lnTo>
                  <a:lnTo>
                    <a:pt x="360184" y="234010"/>
                  </a:lnTo>
                  <a:lnTo>
                    <a:pt x="344449" y="228638"/>
                  </a:lnTo>
                  <a:lnTo>
                    <a:pt x="344411" y="232333"/>
                  </a:lnTo>
                  <a:lnTo>
                    <a:pt x="344297" y="243852"/>
                  </a:lnTo>
                  <a:lnTo>
                    <a:pt x="344170" y="255498"/>
                  </a:lnTo>
                  <a:lnTo>
                    <a:pt x="344055" y="265912"/>
                  </a:lnTo>
                  <a:lnTo>
                    <a:pt x="343954" y="275640"/>
                  </a:lnTo>
                  <a:lnTo>
                    <a:pt x="343852" y="285889"/>
                  </a:lnTo>
                  <a:lnTo>
                    <a:pt x="343750" y="295376"/>
                  </a:lnTo>
                  <a:lnTo>
                    <a:pt x="343636" y="306311"/>
                  </a:lnTo>
                  <a:lnTo>
                    <a:pt x="343547" y="314426"/>
                  </a:lnTo>
                  <a:lnTo>
                    <a:pt x="343446" y="323316"/>
                  </a:lnTo>
                  <a:lnTo>
                    <a:pt x="358178" y="320128"/>
                  </a:lnTo>
                  <a:lnTo>
                    <a:pt x="389331" y="301663"/>
                  </a:lnTo>
                  <a:lnTo>
                    <a:pt x="389648" y="301332"/>
                  </a:lnTo>
                  <a:lnTo>
                    <a:pt x="393382" y="295376"/>
                  </a:lnTo>
                  <a:lnTo>
                    <a:pt x="396049" y="289115"/>
                  </a:lnTo>
                  <a:lnTo>
                    <a:pt x="397649" y="282536"/>
                  </a:lnTo>
                  <a:lnTo>
                    <a:pt x="398183" y="275640"/>
                  </a:lnTo>
                  <a:close/>
                </a:path>
                <a:path w="663575" h="703580">
                  <a:moveTo>
                    <a:pt x="663473" y="158750"/>
                  </a:moveTo>
                  <a:lnTo>
                    <a:pt x="637692" y="152577"/>
                  </a:lnTo>
                  <a:lnTo>
                    <a:pt x="637692" y="170180"/>
                  </a:lnTo>
                  <a:lnTo>
                    <a:pt x="575437" y="276860"/>
                  </a:lnTo>
                  <a:lnTo>
                    <a:pt x="554177" y="271183"/>
                  </a:lnTo>
                  <a:lnTo>
                    <a:pt x="554177" y="288290"/>
                  </a:lnTo>
                  <a:lnTo>
                    <a:pt x="459270" y="313690"/>
                  </a:lnTo>
                  <a:lnTo>
                    <a:pt x="462381" y="304800"/>
                  </a:lnTo>
                  <a:lnTo>
                    <a:pt x="464629" y="295910"/>
                  </a:lnTo>
                  <a:lnTo>
                    <a:pt x="466001" y="287020"/>
                  </a:lnTo>
                  <a:lnTo>
                    <a:pt x="466178" y="283210"/>
                  </a:lnTo>
                  <a:lnTo>
                    <a:pt x="466242" y="281940"/>
                  </a:lnTo>
                  <a:lnTo>
                    <a:pt x="466356" y="279400"/>
                  </a:lnTo>
                  <a:lnTo>
                    <a:pt x="466471" y="271780"/>
                  </a:lnTo>
                  <a:lnTo>
                    <a:pt x="465810" y="264198"/>
                  </a:lnTo>
                  <a:lnTo>
                    <a:pt x="554177" y="288290"/>
                  </a:lnTo>
                  <a:lnTo>
                    <a:pt x="554177" y="271183"/>
                  </a:lnTo>
                  <a:lnTo>
                    <a:pt x="528116" y="264198"/>
                  </a:lnTo>
                  <a:lnTo>
                    <a:pt x="461454" y="246380"/>
                  </a:lnTo>
                  <a:lnTo>
                    <a:pt x="460451" y="243840"/>
                  </a:lnTo>
                  <a:lnTo>
                    <a:pt x="449072" y="222186"/>
                  </a:lnTo>
                  <a:lnTo>
                    <a:pt x="449072" y="279400"/>
                  </a:lnTo>
                  <a:lnTo>
                    <a:pt x="448564" y="287020"/>
                  </a:lnTo>
                  <a:lnTo>
                    <a:pt x="334416" y="347980"/>
                  </a:lnTo>
                  <a:lnTo>
                    <a:pt x="326377" y="345859"/>
                  </a:lnTo>
                  <a:lnTo>
                    <a:pt x="326377" y="377190"/>
                  </a:lnTo>
                  <a:lnTo>
                    <a:pt x="326377" y="684530"/>
                  </a:lnTo>
                  <a:lnTo>
                    <a:pt x="91554" y="621030"/>
                  </a:lnTo>
                  <a:lnTo>
                    <a:pt x="91554" y="411480"/>
                  </a:lnTo>
                  <a:lnTo>
                    <a:pt x="271640" y="472440"/>
                  </a:lnTo>
                  <a:lnTo>
                    <a:pt x="283324" y="452120"/>
                  </a:lnTo>
                  <a:lnTo>
                    <a:pt x="326377" y="377190"/>
                  </a:lnTo>
                  <a:lnTo>
                    <a:pt x="326377" y="345859"/>
                  </a:lnTo>
                  <a:lnTo>
                    <a:pt x="316509" y="343242"/>
                  </a:lnTo>
                  <a:lnTo>
                    <a:pt x="316509" y="360680"/>
                  </a:lnTo>
                  <a:lnTo>
                    <a:pt x="263944" y="452120"/>
                  </a:lnTo>
                  <a:lnTo>
                    <a:pt x="144018" y="411480"/>
                  </a:lnTo>
                  <a:lnTo>
                    <a:pt x="91554" y="393700"/>
                  </a:lnTo>
                  <a:lnTo>
                    <a:pt x="90373" y="393700"/>
                  </a:lnTo>
                  <a:lnTo>
                    <a:pt x="27774" y="372110"/>
                  </a:lnTo>
                  <a:lnTo>
                    <a:pt x="85356" y="297180"/>
                  </a:lnTo>
                  <a:lnTo>
                    <a:pt x="316509" y="360680"/>
                  </a:lnTo>
                  <a:lnTo>
                    <a:pt x="316509" y="343242"/>
                  </a:lnTo>
                  <a:lnTo>
                    <a:pt x="228968" y="320040"/>
                  </a:lnTo>
                  <a:lnTo>
                    <a:pt x="214744" y="275590"/>
                  </a:lnTo>
                  <a:lnTo>
                    <a:pt x="263613" y="275590"/>
                  </a:lnTo>
                  <a:lnTo>
                    <a:pt x="265163" y="281940"/>
                  </a:lnTo>
                  <a:lnTo>
                    <a:pt x="267309" y="288290"/>
                  </a:lnTo>
                  <a:lnTo>
                    <a:pt x="299262" y="317500"/>
                  </a:lnTo>
                  <a:lnTo>
                    <a:pt x="303618" y="320040"/>
                  </a:lnTo>
                  <a:lnTo>
                    <a:pt x="313486" y="322580"/>
                  </a:lnTo>
                  <a:lnTo>
                    <a:pt x="323202" y="323850"/>
                  </a:lnTo>
                  <a:lnTo>
                    <a:pt x="323303" y="313690"/>
                  </a:lnTo>
                  <a:lnTo>
                    <a:pt x="323405" y="303530"/>
                  </a:lnTo>
                  <a:lnTo>
                    <a:pt x="323926" y="251460"/>
                  </a:lnTo>
                  <a:lnTo>
                    <a:pt x="324053" y="240030"/>
                  </a:lnTo>
                  <a:lnTo>
                    <a:pt x="324078" y="237490"/>
                  </a:lnTo>
                  <a:lnTo>
                    <a:pt x="324192" y="226060"/>
                  </a:lnTo>
                  <a:lnTo>
                    <a:pt x="324205" y="224790"/>
                  </a:lnTo>
                  <a:lnTo>
                    <a:pt x="307797" y="220903"/>
                  </a:lnTo>
                  <a:lnTo>
                    <a:pt x="307797" y="237490"/>
                  </a:lnTo>
                  <a:lnTo>
                    <a:pt x="307771" y="240030"/>
                  </a:lnTo>
                  <a:lnTo>
                    <a:pt x="307657" y="251460"/>
                  </a:lnTo>
                  <a:lnTo>
                    <a:pt x="307555" y="261620"/>
                  </a:lnTo>
                  <a:lnTo>
                    <a:pt x="307454" y="271780"/>
                  </a:lnTo>
                  <a:lnTo>
                    <a:pt x="307352" y="281940"/>
                  </a:lnTo>
                  <a:lnTo>
                    <a:pt x="307251" y="292100"/>
                  </a:lnTo>
                  <a:lnTo>
                    <a:pt x="307124" y="303530"/>
                  </a:lnTo>
                  <a:lnTo>
                    <a:pt x="305955" y="302260"/>
                  </a:lnTo>
                  <a:lnTo>
                    <a:pt x="305460" y="302260"/>
                  </a:lnTo>
                  <a:lnTo>
                    <a:pt x="297751" y="299720"/>
                  </a:lnTo>
                  <a:lnTo>
                    <a:pt x="291896" y="294640"/>
                  </a:lnTo>
                  <a:lnTo>
                    <a:pt x="287210" y="288290"/>
                  </a:lnTo>
                  <a:lnTo>
                    <a:pt x="282689" y="283210"/>
                  </a:lnTo>
                  <a:lnTo>
                    <a:pt x="280187" y="275590"/>
                  </a:lnTo>
                  <a:lnTo>
                    <a:pt x="279819" y="269240"/>
                  </a:lnTo>
                  <a:lnTo>
                    <a:pt x="279755" y="267970"/>
                  </a:lnTo>
                  <a:lnTo>
                    <a:pt x="279679" y="266700"/>
                  </a:lnTo>
                  <a:lnTo>
                    <a:pt x="279184" y="259080"/>
                  </a:lnTo>
                  <a:lnTo>
                    <a:pt x="225780" y="259080"/>
                  </a:lnTo>
                  <a:lnTo>
                    <a:pt x="305955" y="237490"/>
                  </a:lnTo>
                  <a:lnTo>
                    <a:pt x="307797" y="237490"/>
                  </a:lnTo>
                  <a:lnTo>
                    <a:pt x="307797" y="220903"/>
                  </a:lnTo>
                  <a:lnTo>
                    <a:pt x="302780" y="219710"/>
                  </a:lnTo>
                  <a:lnTo>
                    <a:pt x="284708" y="214630"/>
                  </a:lnTo>
                  <a:lnTo>
                    <a:pt x="275501" y="210261"/>
                  </a:lnTo>
                  <a:lnTo>
                    <a:pt x="275501" y="228600"/>
                  </a:lnTo>
                  <a:lnTo>
                    <a:pt x="207378" y="247002"/>
                  </a:lnTo>
                  <a:lnTo>
                    <a:pt x="207378" y="313690"/>
                  </a:lnTo>
                  <a:lnTo>
                    <a:pt x="147650" y="297180"/>
                  </a:lnTo>
                  <a:lnTo>
                    <a:pt x="129273" y="292100"/>
                  </a:lnTo>
                  <a:lnTo>
                    <a:pt x="124675" y="290830"/>
                  </a:lnTo>
                  <a:lnTo>
                    <a:pt x="115481" y="288290"/>
                  </a:lnTo>
                  <a:lnTo>
                    <a:pt x="149390" y="279400"/>
                  </a:lnTo>
                  <a:lnTo>
                    <a:pt x="197827" y="266700"/>
                  </a:lnTo>
                  <a:lnTo>
                    <a:pt x="197929" y="269240"/>
                  </a:lnTo>
                  <a:lnTo>
                    <a:pt x="198374" y="275590"/>
                  </a:lnTo>
                  <a:lnTo>
                    <a:pt x="198462" y="276860"/>
                  </a:lnTo>
                  <a:lnTo>
                    <a:pt x="198551" y="278130"/>
                  </a:lnTo>
                  <a:lnTo>
                    <a:pt x="198640" y="279400"/>
                  </a:lnTo>
                  <a:lnTo>
                    <a:pt x="200533" y="292100"/>
                  </a:lnTo>
                  <a:lnTo>
                    <a:pt x="203454" y="303530"/>
                  </a:lnTo>
                  <a:lnTo>
                    <a:pt x="207378" y="313690"/>
                  </a:lnTo>
                  <a:lnTo>
                    <a:pt x="207378" y="247002"/>
                  </a:lnTo>
                  <a:lnTo>
                    <a:pt x="87363" y="279400"/>
                  </a:lnTo>
                  <a:lnTo>
                    <a:pt x="82511" y="270941"/>
                  </a:lnTo>
                  <a:lnTo>
                    <a:pt x="82511" y="290830"/>
                  </a:lnTo>
                  <a:lnTo>
                    <a:pt x="82511" y="292100"/>
                  </a:lnTo>
                  <a:lnTo>
                    <a:pt x="81838" y="290830"/>
                  </a:lnTo>
                  <a:lnTo>
                    <a:pt x="82511" y="290830"/>
                  </a:lnTo>
                  <a:lnTo>
                    <a:pt x="82511" y="270941"/>
                  </a:lnTo>
                  <a:lnTo>
                    <a:pt x="29121" y="177800"/>
                  </a:lnTo>
                  <a:lnTo>
                    <a:pt x="206375" y="135890"/>
                  </a:lnTo>
                  <a:lnTo>
                    <a:pt x="206375" y="137160"/>
                  </a:lnTo>
                  <a:lnTo>
                    <a:pt x="206197" y="138430"/>
                  </a:lnTo>
                  <a:lnTo>
                    <a:pt x="206197" y="140970"/>
                  </a:lnTo>
                  <a:lnTo>
                    <a:pt x="220726" y="190500"/>
                  </a:lnTo>
                  <a:lnTo>
                    <a:pt x="251688" y="217170"/>
                  </a:lnTo>
                  <a:lnTo>
                    <a:pt x="275501" y="228600"/>
                  </a:lnTo>
                  <a:lnTo>
                    <a:pt x="275501" y="210261"/>
                  </a:lnTo>
                  <a:lnTo>
                    <a:pt x="268681" y="207010"/>
                  </a:lnTo>
                  <a:lnTo>
                    <a:pt x="254711" y="199390"/>
                  </a:lnTo>
                  <a:lnTo>
                    <a:pt x="227457" y="168910"/>
                  </a:lnTo>
                  <a:lnTo>
                    <a:pt x="222605" y="140970"/>
                  </a:lnTo>
                  <a:lnTo>
                    <a:pt x="222605" y="135890"/>
                  </a:lnTo>
                  <a:lnTo>
                    <a:pt x="222605" y="134620"/>
                  </a:lnTo>
                  <a:lnTo>
                    <a:pt x="222834" y="132080"/>
                  </a:lnTo>
                  <a:lnTo>
                    <a:pt x="222935" y="130810"/>
                  </a:lnTo>
                  <a:lnTo>
                    <a:pt x="223608" y="125730"/>
                  </a:lnTo>
                  <a:lnTo>
                    <a:pt x="223939" y="125730"/>
                  </a:lnTo>
                  <a:lnTo>
                    <a:pt x="225679" y="118110"/>
                  </a:lnTo>
                  <a:lnTo>
                    <a:pt x="228358" y="109220"/>
                  </a:lnTo>
                  <a:lnTo>
                    <a:pt x="253860" y="77470"/>
                  </a:lnTo>
                  <a:lnTo>
                    <a:pt x="295287" y="57150"/>
                  </a:lnTo>
                  <a:lnTo>
                    <a:pt x="306324" y="55880"/>
                  </a:lnTo>
                  <a:lnTo>
                    <a:pt x="318516" y="53340"/>
                  </a:lnTo>
                  <a:lnTo>
                    <a:pt x="326047" y="53340"/>
                  </a:lnTo>
                  <a:lnTo>
                    <a:pt x="326377" y="16510"/>
                  </a:lnTo>
                  <a:lnTo>
                    <a:pt x="346468" y="16510"/>
                  </a:lnTo>
                  <a:lnTo>
                    <a:pt x="346163" y="38100"/>
                  </a:lnTo>
                  <a:lnTo>
                    <a:pt x="346087" y="44450"/>
                  </a:lnTo>
                  <a:lnTo>
                    <a:pt x="345960" y="53340"/>
                  </a:lnTo>
                  <a:lnTo>
                    <a:pt x="353491" y="54610"/>
                  </a:lnTo>
                  <a:lnTo>
                    <a:pt x="365277" y="55880"/>
                  </a:lnTo>
                  <a:lnTo>
                    <a:pt x="375843" y="58420"/>
                  </a:lnTo>
                  <a:lnTo>
                    <a:pt x="415213" y="77470"/>
                  </a:lnTo>
                  <a:lnTo>
                    <a:pt x="440524" y="113030"/>
                  </a:lnTo>
                  <a:lnTo>
                    <a:pt x="444461" y="128270"/>
                  </a:lnTo>
                  <a:lnTo>
                    <a:pt x="444550" y="129540"/>
                  </a:lnTo>
                  <a:lnTo>
                    <a:pt x="444627" y="130810"/>
                  </a:lnTo>
                  <a:lnTo>
                    <a:pt x="444715" y="132080"/>
                  </a:lnTo>
                  <a:lnTo>
                    <a:pt x="396176" y="132080"/>
                  </a:lnTo>
                  <a:lnTo>
                    <a:pt x="395668" y="129540"/>
                  </a:lnTo>
                  <a:lnTo>
                    <a:pt x="395008" y="128270"/>
                  </a:lnTo>
                  <a:lnTo>
                    <a:pt x="394335" y="125730"/>
                  </a:lnTo>
                  <a:lnTo>
                    <a:pt x="393661" y="124460"/>
                  </a:lnTo>
                  <a:lnTo>
                    <a:pt x="390321" y="115570"/>
                  </a:lnTo>
                  <a:lnTo>
                    <a:pt x="389280" y="114300"/>
                  </a:lnTo>
                  <a:lnTo>
                    <a:pt x="385127" y="109220"/>
                  </a:lnTo>
                  <a:lnTo>
                    <a:pt x="377926" y="104140"/>
                  </a:lnTo>
                  <a:lnTo>
                    <a:pt x="376262" y="103035"/>
                  </a:lnTo>
                  <a:lnTo>
                    <a:pt x="376262" y="127000"/>
                  </a:lnTo>
                  <a:lnTo>
                    <a:pt x="361861" y="152095"/>
                  </a:lnTo>
                  <a:lnTo>
                    <a:pt x="361988" y="138430"/>
                  </a:lnTo>
                  <a:lnTo>
                    <a:pt x="362102" y="124460"/>
                  </a:lnTo>
                  <a:lnTo>
                    <a:pt x="362191" y="114300"/>
                  </a:lnTo>
                  <a:lnTo>
                    <a:pt x="364375" y="115570"/>
                  </a:lnTo>
                  <a:lnTo>
                    <a:pt x="366382" y="116840"/>
                  </a:lnTo>
                  <a:lnTo>
                    <a:pt x="368058" y="116840"/>
                  </a:lnTo>
                  <a:lnTo>
                    <a:pt x="371576" y="120650"/>
                  </a:lnTo>
                  <a:lnTo>
                    <a:pt x="374243" y="123190"/>
                  </a:lnTo>
                  <a:lnTo>
                    <a:pt x="376262" y="127000"/>
                  </a:lnTo>
                  <a:lnTo>
                    <a:pt x="376262" y="103035"/>
                  </a:lnTo>
                  <a:lnTo>
                    <a:pt x="372237" y="100330"/>
                  </a:lnTo>
                  <a:lnTo>
                    <a:pt x="365213" y="96520"/>
                  </a:lnTo>
                  <a:lnTo>
                    <a:pt x="355841" y="95250"/>
                  </a:lnTo>
                  <a:lnTo>
                    <a:pt x="345465" y="92710"/>
                  </a:lnTo>
                  <a:lnTo>
                    <a:pt x="345389" y="100330"/>
                  </a:lnTo>
                  <a:lnTo>
                    <a:pt x="345274" y="113030"/>
                  </a:lnTo>
                  <a:lnTo>
                    <a:pt x="345173" y="124460"/>
                  </a:lnTo>
                  <a:lnTo>
                    <a:pt x="345046" y="138430"/>
                  </a:lnTo>
                  <a:lnTo>
                    <a:pt x="344932" y="152400"/>
                  </a:lnTo>
                  <a:lnTo>
                    <a:pt x="344805" y="166370"/>
                  </a:lnTo>
                  <a:lnTo>
                    <a:pt x="344728" y="175260"/>
                  </a:lnTo>
                  <a:lnTo>
                    <a:pt x="344627" y="186690"/>
                  </a:lnTo>
                  <a:lnTo>
                    <a:pt x="360527" y="190500"/>
                  </a:lnTo>
                  <a:lnTo>
                    <a:pt x="379463" y="195580"/>
                  </a:lnTo>
                  <a:lnTo>
                    <a:pt x="418922" y="215900"/>
                  </a:lnTo>
                  <a:lnTo>
                    <a:pt x="442874" y="245110"/>
                  </a:lnTo>
                  <a:lnTo>
                    <a:pt x="444373" y="247650"/>
                  </a:lnTo>
                  <a:lnTo>
                    <a:pt x="445554" y="251460"/>
                  </a:lnTo>
                  <a:lnTo>
                    <a:pt x="446392" y="255270"/>
                  </a:lnTo>
                  <a:lnTo>
                    <a:pt x="448233" y="261620"/>
                  </a:lnTo>
                  <a:lnTo>
                    <a:pt x="449059" y="267970"/>
                  </a:lnTo>
                  <a:lnTo>
                    <a:pt x="449072" y="279400"/>
                  </a:lnTo>
                  <a:lnTo>
                    <a:pt x="449072" y="222186"/>
                  </a:lnTo>
                  <a:lnTo>
                    <a:pt x="413207" y="191770"/>
                  </a:lnTo>
                  <a:lnTo>
                    <a:pt x="395617" y="184150"/>
                  </a:lnTo>
                  <a:lnTo>
                    <a:pt x="386702" y="180340"/>
                  </a:lnTo>
                  <a:lnTo>
                    <a:pt x="368058" y="175260"/>
                  </a:lnTo>
                  <a:lnTo>
                    <a:pt x="381254" y="152400"/>
                  </a:lnTo>
                  <a:lnTo>
                    <a:pt x="383451" y="148590"/>
                  </a:lnTo>
                  <a:lnTo>
                    <a:pt x="462114" y="148590"/>
                  </a:lnTo>
                  <a:lnTo>
                    <a:pt x="462013" y="138430"/>
                  </a:lnTo>
                  <a:lnTo>
                    <a:pt x="461899" y="137160"/>
                  </a:lnTo>
                  <a:lnTo>
                    <a:pt x="461784" y="135890"/>
                  </a:lnTo>
                  <a:lnTo>
                    <a:pt x="461733" y="134620"/>
                  </a:lnTo>
                  <a:lnTo>
                    <a:pt x="461619" y="132080"/>
                  </a:lnTo>
                  <a:lnTo>
                    <a:pt x="461111" y="128270"/>
                  </a:lnTo>
                  <a:lnTo>
                    <a:pt x="637692" y="170180"/>
                  </a:lnTo>
                  <a:lnTo>
                    <a:pt x="637692" y="152577"/>
                  </a:lnTo>
                  <a:lnTo>
                    <a:pt x="536371" y="128270"/>
                  </a:lnTo>
                  <a:lnTo>
                    <a:pt x="456933" y="109220"/>
                  </a:lnTo>
                  <a:lnTo>
                    <a:pt x="454634" y="102870"/>
                  </a:lnTo>
                  <a:lnTo>
                    <a:pt x="425945" y="63500"/>
                  </a:lnTo>
                  <a:lnTo>
                    <a:pt x="392353" y="45720"/>
                  </a:lnTo>
                  <a:lnTo>
                    <a:pt x="383387" y="41910"/>
                  </a:lnTo>
                  <a:lnTo>
                    <a:pt x="373570" y="40640"/>
                  </a:lnTo>
                  <a:lnTo>
                    <a:pt x="362864" y="38100"/>
                  </a:lnTo>
                  <a:lnTo>
                    <a:pt x="363156" y="16510"/>
                  </a:lnTo>
                  <a:lnTo>
                    <a:pt x="363372" y="0"/>
                  </a:lnTo>
                  <a:lnTo>
                    <a:pt x="309803" y="0"/>
                  </a:lnTo>
                  <a:lnTo>
                    <a:pt x="309473" y="38100"/>
                  </a:lnTo>
                  <a:lnTo>
                    <a:pt x="298234" y="39370"/>
                  </a:lnTo>
                  <a:lnTo>
                    <a:pt x="255803" y="55880"/>
                  </a:lnTo>
                  <a:lnTo>
                    <a:pt x="223113" y="85090"/>
                  </a:lnTo>
                  <a:lnTo>
                    <a:pt x="208711" y="118110"/>
                  </a:lnTo>
                  <a:lnTo>
                    <a:pt x="3340" y="166370"/>
                  </a:lnTo>
                  <a:lnTo>
                    <a:pt x="72631" y="287020"/>
                  </a:lnTo>
                  <a:lnTo>
                    <a:pt x="0" y="381000"/>
                  </a:lnTo>
                  <a:lnTo>
                    <a:pt x="74815" y="406400"/>
                  </a:lnTo>
                  <a:lnTo>
                    <a:pt x="74815" y="633730"/>
                  </a:lnTo>
                  <a:lnTo>
                    <a:pt x="334746" y="703580"/>
                  </a:lnTo>
                  <a:lnTo>
                    <a:pt x="405638" y="684530"/>
                  </a:lnTo>
                  <a:lnTo>
                    <a:pt x="594677" y="633730"/>
                  </a:lnTo>
                  <a:lnTo>
                    <a:pt x="594677" y="407670"/>
                  </a:lnTo>
                  <a:lnTo>
                    <a:pt x="594677" y="402590"/>
                  </a:lnTo>
                  <a:lnTo>
                    <a:pt x="663143" y="381000"/>
                  </a:lnTo>
                  <a:lnTo>
                    <a:pt x="636689" y="341833"/>
                  </a:lnTo>
                  <a:lnTo>
                    <a:pt x="636689" y="372110"/>
                  </a:lnTo>
                  <a:lnTo>
                    <a:pt x="577951" y="390271"/>
                  </a:lnTo>
                  <a:lnTo>
                    <a:pt x="577951" y="407670"/>
                  </a:lnTo>
                  <a:lnTo>
                    <a:pt x="577951" y="621030"/>
                  </a:lnTo>
                  <a:lnTo>
                    <a:pt x="343115" y="684530"/>
                  </a:lnTo>
                  <a:lnTo>
                    <a:pt x="343115" y="384810"/>
                  </a:lnTo>
                  <a:lnTo>
                    <a:pt x="395503" y="463550"/>
                  </a:lnTo>
                  <a:lnTo>
                    <a:pt x="457695" y="444500"/>
                  </a:lnTo>
                  <a:lnTo>
                    <a:pt x="577951" y="407670"/>
                  </a:lnTo>
                  <a:lnTo>
                    <a:pt x="577951" y="390271"/>
                  </a:lnTo>
                  <a:lnTo>
                    <a:pt x="402539" y="444500"/>
                  </a:lnTo>
                  <a:lnTo>
                    <a:pt x="363207" y="384810"/>
                  </a:lnTo>
                  <a:lnTo>
                    <a:pt x="358178" y="377190"/>
                  </a:lnTo>
                  <a:lnTo>
                    <a:pt x="348132" y="361950"/>
                  </a:lnTo>
                  <a:lnTo>
                    <a:pt x="399770" y="347980"/>
                  </a:lnTo>
                  <a:lnTo>
                    <a:pt x="524865" y="313690"/>
                  </a:lnTo>
                  <a:lnTo>
                    <a:pt x="579958" y="298450"/>
                  </a:lnTo>
                  <a:lnTo>
                    <a:pt x="587146" y="298450"/>
                  </a:lnTo>
                  <a:lnTo>
                    <a:pt x="636689" y="372110"/>
                  </a:lnTo>
                  <a:lnTo>
                    <a:pt x="636689" y="341833"/>
                  </a:lnTo>
                  <a:lnTo>
                    <a:pt x="607402" y="298450"/>
                  </a:lnTo>
                  <a:lnTo>
                    <a:pt x="594537" y="279400"/>
                  </a:lnTo>
                  <a:lnTo>
                    <a:pt x="594080" y="278714"/>
                  </a:lnTo>
                  <a:lnTo>
                    <a:pt x="594410" y="278130"/>
                  </a:lnTo>
                  <a:lnTo>
                    <a:pt x="595147" y="276860"/>
                  </a:lnTo>
                  <a:lnTo>
                    <a:pt x="663473" y="158750"/>
                  </a:lnTo>
                  <a:close/>
                </a:path>
              </a:pathLst>
            </a:custGeom>
            <a:solidFill>
              <a:srgbClr val="041E4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0" name="object 10"/>
          <p:cNvSpPr txBox="1"/>
          <p:nvPr/>
        </p:nvSpPr>
        <p:spPr>
          <a:xfrm>
            <a:off x="10388854" y="1614296"/>
            <a:ext cx="1017905" cy="841375"/>
          </a:xfrm>
          <a:prstGeom prst="rect">
            <a:avLst/>
          </a:prstGeom>
        </p:spPr>
        <p:txBody>
          <a:bodyPr vert="horz" wrap="square" lIns="0" tIns="13335" rIns="0" bIns="0" rtlCol="0">
            <a:spAutoFit/>
          </a:bodyPr>
          <a:lstStyle/>
          <a:p>
            <a:pPr marL="22860" marR="0" lvl="0" indent="0" defTabSz="914400" eaLnBrk="1" fontAlgn="auto" latinLnBrk="0" hangingPunct="1">
              <a:lnSpc>
                <a:spcPts val="3690"/>
              </a:lnSpc>
              <a:spcBef>
                <a:spcPts val="105"/>
              </a:spcBef>
              <a:spcAft>
                <a:spcPts val="0"/>
              </a:spcAft>
              <a:buClrTx/>
              <a:buSzTx/>
              <a:buFontTx/>
              <a:buNone/>
              <a:tabLst/>
              <a:defRPr/>
            </a:pPr>
            <a:r>
              <a:rPr kumimoji="0" sz="3200" b="0" i="0" u="none" strike="noStrike" kern="0" cap="none" spc="-20" normalizeH="0" baseline="0" noProof="0" dirty="0">
                <a:ln>
                  <a:noFill/>
                </a:ln>
                <a:solidFill>
                  <a:srgbClr val="041E42"/>
                </a:solidFill>
                <a:effectLst/>
                <a:uLnTx/>
                <a:uFillTx/>
                <a:latin typeface="Arial"/>
                <a:cs typeface="Arial"/>
              </a:rPr>
              <a:t>500+</a:t>
            </a:r>
            <a:endParaRPr kumimoji="0" sz="3200" b="0" i="0" u="none" strike="noStrike" kern="0" cap="none" spc="0" normalizeH="0" baseline="0" noProof="0">
              <a:ln>
                <a:noFill/>
              </a:ln>
              <a:solidFill>
                <a:sysClr val="windowText" lastClr="000000"/>
              </a:solidFill>
              <a:effectLst/>
              <a:uLnTx/>
              <a:uFillTx/>
              <a:latin typeface="Arial"/>
              <a:cs typeface="Arial"/>
            </a:endParaRPr>
          </a:p>
          <a:p>
            <a:pPr marL="12700" marR="0" lvl="0" indent="0" defTabSz="914400" eaLnBrk="1" fontAlgn="auto" latinLnBrk="0" hangingPunct="1">
              <a:lnSpc>
                <a:spcPts val="1290"/>
              </a:lnSpc>
              <a:spcBef>
                <a:spcPts val="0"/>
              </a:spcBef>
              <a:spcAft>
                <a:spcPts val="0"/>
              </a:spcAft>
              <a:buClrTx/>
              <a:buSzTx/>
              <a:buFontTx/>
              <a:buNone/>
              <a:tabLst/>
              <a:defRPr/>
            </a:pPr>
            <a:r>
              <a:rPr kumimoji="0" sz="1200" b="0" i="0" u="none" strike="noStrike" kern="0" cap="none" spc="0" normalizeH="0" baseline="0" noProof="0" dirty="0">
                <a:ln>
                  <a:noFill/>
                </a:ln>
                <a:solidFill>
                  <a:srgbClr val="041E42"/>
                </a:solidFill>
                <a:effectLst/>
                <a:uLnTx/>
                <a:uFillTx/>
                <a:latin typeface="Arial"/>
                <a:cs typeface="Arial"/>
              </a:rPr>
              <a:t>packaging</a:t>
            </a:r>
            <a:r>
              <a:rPr kumimoji="0" sz="1200" b="0" i="0" u="none" strike="noStrike" kern="0" cap="none" spc="-70" normalizeH="0" baseline="0" noProof="0" dirty="0">
                <a:ln>
                  <a:noFill/>
                </a:ln>
                <a:solidFill>
                  <a:srgbClr val="041E42"/>
                </a:solidFill>
                <a:effectLst/>
                <a:uLnTx/>
                <a:uFillTx/>
                <a:latin typeface="Arial"/>
                <a:cs typeface="Arial"/>
              </a:rPr>
              <a:t> </a:t>
            </a:r>
            <a:r>
              <a:rPr kumimoji="0" sz="1200" b="0" i="0" u="none" strike="noStrike" kern="0" cap="none" spc="-25" normalizeH="0" baseline="0" noProof="0" dirty="0">
                <a:ln>
                  <a:noFill/>
                </a:ln>
                <a:solidFill>
                  <a:srgbClr val="041E42"/>
                </a:solidFill>
                <a:effectLst/>
                <a:uLnTx/>
                <a:uFillTx/>
                <a:latin typeface="Arial"/>
                <a:cs typeface="Arial"/>
              </a:rPr>
              <a:t>and</a:t>
            </a:r>
            <a:endParaRPr kumimoji="0" sz="1200" b="0" i="0" u="none" strike="noStrike" kern="0" cap="none" spc="0" normalizeH="0" baseline="0" noProof="0">
              <a:ln>
                <a:noFill/>
              </a:ln>
              <a:solidFill>
                <a:sysClr val="windowText" lastClr="000000"/>
              </a:solidFill>
              <a:effectLst/>
              <a:uLnTx/>
              <a:uFillTx/>
              <a:latin typeface="Arial"/>
              <a:cs typeface="Arial"/>
            </a:endParaRPr>
          </a:p>
          <a:p>
            <a:pPr marL="12700" marR="0" lvl="0" indent="0" defTabSz="914400" eaLnBrk="1" fontAlgn="auto" latinLnBrk="0" hangingPunct="1">
              <a:lnSpc>
                <a:spcPct val="100000"/>
              </a:lnSpc>
              <a:spcBef>
                <a:spcPts val="0"/>
              </a:spcBef>
              <a:spcAft>
                <a:spcPts val="0"/>
              </a:spcAft>
              <a:buClrTx/>
              <a:buSzTx/>
              <a:buFontTx/>
              <a:buNone/>
              <a:tabLst/>
              <a:defRPr/>
            </a:pPr>
            <a:r>
              <a:rPr kumimoji="0" sz="1200" b="0" i="0" u="none" strike="noStrike" kern="0" cap="none" spc="0" normalizeH="0" baseline="0" noProof="0" dirty="0">
                <a:ln>
                  <a:noFill/>
                </a:ln>
                <a:solidFill>
                  <a:srgbClr val="041E42"/>
                </a:solidFill>
                <a:effectLst/>
                <a:uLnTx/>
                <a:uFillTx/>
                <a:latin typeface="Arial"/>
                <a:cs typeface="Arial"/>
              </a:rPr>
              <a:t>other</a:t>
            </a:r>
            <a:r>
              <a:rPr kumimoji="0" sz="1200" b="0" i="0" u="none" strike="noStrike" kern="0" cap="none" spc="-30" normalizeH="0" baseline="0" noProof="0" dirty="0">
                <a:ln>
                  <a:noFill/>
                </a:ln>
                <a:solidFill>
                  <a:srgbClr val="041E42"/>
                </a:solidFill>
                <a:effectLst/>
                <a:uLnTx/>
                <a:uFillTx/>
                <a:latin typeface="Arial"/>
                <a:cs typeface="Arial"/>
              </a:rPr>
              <a:t> </a:t>
            </a:r>
            <a:r>
              <a:rPr kumimoji="0" sz="1200" b="0" i="0" u="none" strike="noStrike" kern="0" cap="none" spc="-10" normalizeH="0" baseline="0" noProof="0" dirty="0">
                <a:ln>
                  <a:noFill/>
                </a:ln>
                <a:solidFill>
                  <a:srgbClr val="041E42"/>
                </a:solidFill>
                <a:effectLst/>
                <a:uLnTx/>
                <a:uFillTx/>
                <a:latin typeface="Arial"/>
                <a:cs typeface="Arial"/>
              </a:rPr>
              <a:t>facilities*</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grpSp>
        <p:nvGrpSpPr>
          <p:cNvPr id="11" name="object 11"/>
          <p:cNvGrpSpPr/>
          <p:nvPr/>
        </p:nvGrpSpPr>
        <p:grpSpPr>
          <a:xfrm>
            <a:off x="9545761" y="1647029"/>
            <a:ext cx="602615" cy="528955"/>
            <a:chOff x="9545761" y="1647029"/>
            <a:chExt cx="602615" cy="528955"/>
          </a:xfrm>
        </p:grpSpPr>
        <p:sp>
          <p:nvSpPr>
            <p:cNvPr id="12" name="object 12"/>
            <p:cNvSpPr/>
            <p:nvPr/>
          </p:nvSpPr>
          <p:spPr>
            <a:xfrm>
              <a:off x="9545761" y="1722577"/>
              <a:ext cx="602615" cy="453390"/>
            </a:xfrm>
            <a:custGeom>
              <a:avLst/>
              <a:gdLst/>
              <a:ahLst/>
              <a:cxnLst/>
              <a:rect l="l" t="t" r="r" b="b"/>
              <a:pathLst>
                <a:path w="602615" h="453389">
                  <a:moveTo>
                    <a:pt x="117163" y="16788"/>
                  </a:moveTo>
                  <a:lnTo>
                    <a:pt x="66950" y="16788"/>
                  </a:lnTo>
                  <a:lnTo>
                    <a:pt x="66950" y="117518"/>
                  </a:lnTo>
                  <a:lnTo>
                    <a:pt x="0" y="117518"/>
                  </a:lnTo>
                  <a:lnTo>
                    <a:pt x="0" y="453286"/>
                  </a:lnTo>
                  <a:lnTo>
                    <a:pt x="217589" y="453286"/>
                  </a:lnTo>
                  <a:lnTo>
                    <a:pt x="217589" y="436497"/>
                  </a:lnTo>
                  <a:lnTo>
                    <a:pt x="16737" y="436497"/>
                  </a:lnTo>
                  <a:lnTo>
                    <a:pt x="16737" y="134307"/>
                  </a:lnTo>
                  <a:lnTo>
                    <a:pt x="83688" y="134307"/>
                  </a:lnTo>
                  <a:lnTo>
                    <a:pt x="83688" y="33576"/>
                  </a:lnTo>
                  <a:lnTo>
                    <a:pt x="117163" y="33576"/>
                  </a:lnTo>
                  <a:lnTo>
                    <a:pt x="117163" y="16788"/>
                  </a:lnTo>
                  <a:close/>
                </a:path>
                <a:path w="602615" h="453389">
                  <a:moveTo>
                    <a:pt x="318015" y="335767"/>
                  </a:moveTo>
                  <a:lnTo>
                    <a:pt x="301277" y="335767"/>
                  </a:lnTo>
                  <a:lnTo>
                    <a:pt x="301277" y="453286"/>
                  </a:lnTo>
                  <a:lnTo>
                    <a:pt x="602555" y="453286"/>
                  </a:lnTo>
                  <a:lnTo>
                    <a:pt x="602555" y="436497"/>
                  </a:lnTo>
                  <a:lnTo>
                    <a:pt x="318015" y="436497"/>
                  </a:lnTo>
                  <a:lnTo>
                    <a:pt x="318015" y="335767"/>
                  </a:lnTo>
                  <a:close/>
                </a:path>
                <a:path w="602615" h="453389">
                  <a:moveTo>
                    <a:pt x="318015" y="318979"/>
                  </a:moveTo>
                  <a:lnTo>
                    <a:pt x="200851" y="318979"/>
                  </a:lnTo>
                  <a:lnTo>
                    <a:pt x="200851" y="436497"/>
                  </a:lnTo>
                  <a:lnTo>
                    <a:pt x="217589" y="436497"/>
                  </a:lnTo>
                  <a:lnTo>
                    <a:pt x="217589" y="335767"/>
                  </a:lnTo>
                  <a:lnTo>
                    <a:pt x="318015" y="335767"/>
                  </a:lnTo>
                  <a:lnTo>
                    <a:pt x="318015" y="318979"/>
                  </a:lnTo>
                  <a:close/>
                </a:path>
                <a:path w="602615" h="453389">
                  <a:moveTo>
                    <a:pt x="569079" y="16788"/>
                  </a:moveTo>
                  <a:lnTo>
                    <a:pt x="552341" y="16788"/>
                  </a:lnTo>
                  <a:lnTo>
                    <a:pt x="552342" y="235037"/>
                  </a:lnTo>
                  <a:lnTo>
                    <a:pt x="585817" y="235037"/>
                  </a:lnTo>
                  <a:lnTo>
                    <a:pt x="585817" y="436497"/>
                  </a:lnTo>
                  <a:lnTo>
                    <a:pt x="602555" y="436497"/>
                  </a:lnTo>
                  <a:lnTo>
                    <a:pt x="602554" y="218248"/>
                  </a:lnTo>
                  <a:lnTo>
                    <a:pt x="569079" y="218248"/>
                  </a:lnTo>
                  <a:lnTo>
                    <a:pt x="569079" y="16788"/>
                  </a:lnTo>
                  <a:close/>
                </a:path>
                <a:path w="602615" h="453389">
                  <a:moveTo>
                    <a:pt x="200851" y="33576"/>
                  </a:moveTo>
                  <a:lnTo>
                    <a:pt x="184113" y="33576"/>
                  </a:lnTo>
                  <a:lnTo>
                    <a:pt x="184113" y="134307"/>
                  </a:lnTo>
                  <a:lnTo>
                    <a:pt x="451916" y="134307"/>
                  </a:lnTo>
                  <a:lnTo>
                    <a:pt x="451916" y="318979"/>
                  </a:lnTo>
                  <a:lnTo>
                    <a:pt x="502129" y="318979"/>
                  </a:lnTo>
                  <a:lnTo>
                    <a:pt x="502129" y="302190"/>
                  </a:lnTo>
                  <a:lnTo>
                    <a:pt x="468653" y="302190"/>
                  </a:lnTo>
                  <a:lnTo>
                    <a:pt x="468653" y="117518"/>
                  </a:lnTo>
                  <a:lnTo>
                    <a:pt x="200851" y="117518"/>
                  </a:lnTo>
                  <a:lnTo>
                    <a:pt x="200851" y="33576"/>
                  </a:lnTo>
                  <a:close/>
                </a:path>
                <a:path w="602615" h="453389">
                  <a:moveTo>
                    <a:pt x="569079" y="0"/>
                  </a:moveTo>
                  <a:lnTo>
                    <a:pt x="518866" y="0"/>
                  </a:lnTo>
                  <a:lnTo>
                    <a:pt x="518866" y="218248"/>
                  </a:lnTo>
                  <a:lnTo>
                    <a:pt x="485391" y="218248"/>
                  </a:lnTo>
                  <a:lnTo>
                    <a:pt x="485391" y="302190"/>
                  </a:lnTo>
                  <a:lnTo>
                    <a:pt x="502129" y="302190"/>
                  </a:lnTo>
                  <a:lnTo>
                    <a:pt x="502129" y="235037"/>
                  </a:lnTo>
                  <a:lnTo>
                    <a:pt x="535604" y="235037"/>
                  </a:lnTo>
                  <a:lnTo>
                    <a:pt x="535604" y="16788"/>
                  </a:lnTo>
                  <a:lnTo>
                    <a:pt x="569079" y="16788"/>
                  </a:lnTo>
                  <a:lnTo>
                    <a:pt x="569079" y="0"/>
                  </a:lnTo>
                  <a:close/>
                </a:path>
                <a:path w="602615" h="453389">
                  <a:moveTo>
                    <a:pt x="117163" y="33576"/>
                  </a:moveTo>
                  <a:lnTo>
                    <a:pt x="100425" y="33576"/>
                  </a:lnTo>
                  <a:lnTo>
                    <a:pt x="100425" y="134307"/>
                  </a:lnTo>
                  <a:lnTo>
                    <a:pt x="167376" y="134307"/>
                  </a:lnTo>
                  <a:lnTo>
                    <a:pt x="167376" y="117518"/>
                  </a:lnTo>
                  <a:lnTo>
                    <a:pt x="117163" y="117518"/>
                  </a:lnTo>
                  <a:lnTo>
                    <a:pt x="117163" y="33576"/>
                  </a:lnTo>
                  <a:close/>
                </a:path>
                <a:path w="602615" h="453389">
                  <a:moveTo>
                    <a:pt x="200851" y="16788"/>
                  </a:moveTo>
                  <a:lnTo>
                    <a:pt x="150638" y="16788"/>
                  </a:lnTo>
                  <a:lnTo>
                    <a:pt x="150638" y="117518"/>
                  </a:lnTo>
                  <a:lnTo>
                    <a:pt x="167376" y="117518"/>
                  </a:lnTo>
                  <a:lnTo>
                    <a:pt x="167376" y="33576"/>
                  </a:lnTo>
                  <a:lnTo>
                    <a:pt x="200851" y="33576"/>
                  </a:lnTo>
                  <a:lnTo>
                    <a:pt x="200851" y="16788"/>
                  </a:lnTo>
                  <a:close/>
                </a:path>
              </a:pathLst>
            </a:custGeom>
            <a:solidFill>
              <a:srgbClr val="041E4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3" name="object 13"/>
            <p:cNvPicPr/>
            <p:nvPr/>
          </p:nvPicPr>
          <p:blipFill>
            <a:blip r:embed="rId4" cstate="print"/>
            <a:stretch>
              <a:fillRect/>
            </a:stretch>
          </p:blipFill>
          <p:spPr>
            <a:xfrm>
              <a:off x="9595974" y="1890461"/>
              <a:ext cx="384965" cy="184672"/>
            </a:xfrm>
            <a:prstGeom prst="rect">
              <a:avLst/>
            </a:prstGeom>
          </p:spPr>
        </p:pic>
        <p:sp>
          <p:nvSpPr>
            <p:cNvPr id="14" name="object 14"/>
            <p:cNvSpPr/>
            <p:nvPr/>
          </p:nvSpPr>
          <p:spPr>
            <a:xfrm>
              <a:off x="9696400" y="1647029"/>
              <a:ext cx="33655" cy="67310"/>
            </a:xfrm>
            <a:custGeom>
              <a:avLst/>
              <a:gdLst/>
              <a:ahLst/>
              <a:cxnLst/>
              <a:rect l="l" t="t" r="r" b="b"/>
              <a:pathLst>
                <a:path w="33654" h="67310">
                  <a:moveTo>
                    <a:pt x="33475" y="0"/>
                  </a:moveTo>
                  <a:lnTo>
                    <a:pt x="16737" y="0"/>
                  </a:lnTo>
                  <a:lnTo>
                    <a:pt x="16737" y="4700"/>
                  </a:lnTo>
                  <a:lnTo>
                    <a:pt x="10879" y="10912"/>
                  </a:lnTo>
                  <a:lnTo>
                    <a:pt x="0" y="21824"/>
                  </a:lnTo>
                  <a:lnTo>
                    <a:pt x="0" y="45328"/>
                  </a:lnTo>
                  <a:lnTo>
                    <a:pt x="6192" y="51708"/>
                  </a:lnTo>
                  <a:lnTo>
                    <a:pt x="15063" y="60438"/>
                  </a:lnTo>
                  <a:lnTo>
                    <a:pt x="16737" y="62452"/>
                  </a:lnTo>
                  <a:lnTo>
                    <a:pt x="16737" y="67153"/>
                  </a:lnTo>
                  <a:lnTo>
                    <a:pt x="33475" y="67153"/>
                  </a:lnTo>
                  <a:lnTo>
                    <a:pt x="33475" y="55233"/>
                  </a:lnTo>
                  <a:lnTo>
                    <a:pt x="27282" y="49022"/>
                  </a:lnTo>
                  <a:lnTo>
                    <a:pt x="18411" y="40292"/>
                  </a:lnTo>
                  <a:lnTo>
                    <a:pt x="16737" y="38277"/>
                  </a:lnTo>
                  <a:lnTo>
                    <a:pt x="16737" y="28876"/>
                  </a:lnTo>
                  <a:lnTo>
                    <a:pt x="22595" y="22664"/>
                  </a:lnTo>
                  <a:lnTo>
                    <a:pt x="33475" y="11751"/>
                  </a:lnTo>
                  <a:lnTo>
                    <a:pt x="33475" y="0"/>
                  </a:lnTo>
                  <a:close/>
                </a:path>
              </a:pathLst>
            </a:custGeom>
            <a:solidFill>
              <a:srgbClr val="041E4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5" name="object 15"/>
          <p:cNvSpPr txBox="1"/>
          <p:nvPr/>
        </p:nvSpPr>
        <p:spPr>
          <a:xfrm>
            <a:off x="9831069" y="2723210"/>
            <a:ext cx="645160" cy="667385"/>
          </a:xfrm>
          <a:prstGeom prst="rect">
            <a:avLst/>
          </a:prstGeom>
        </p:spPr>
        <p:txBody>
          <a:bodyPr vert="horz" wrap="square" lIns="0" tIns="13335" rIns="0" bIns="0" rtlCol="0">
            <a:spAutoFit/>
          </a:bodyPr>
          <a:lstStyle/>
          <a:p>
            <a:pPr marL="12700" marR="0" lvl="0" indent="0" defTabSz="914400" eaLnBrk="1" fontAlgn="auto" latinLnBrk="0" hangingPunct="1">
              <a:lnSpc>
                <a:spcPts val="3725"/>
              </a:lnSpc>
              <a:spcBef>
                <a:spcPts val="105"/>
              </a:spcBef>
              <a:spcAft>
                <a:spcPts val="0"/>
              </a:spcAft>
              <a:buClrTx/>
              <a:buSzTx/>
              <a:buFontTx/>
              <a:buNone/>
              <a:tabLst/>
              <a:defRPr/>
            </a:pPr>
            <a:r>
              <a:rPr kumimoji="0" sz="3200" b="0" i="0" u="none" strike="noStrike" kern="0" cap="none" spc="-25" normalizeH="0" baseline="0" noProof="0" dirty="0">
                <a:ln>
                  <a:noFill/>
                </a:ln>
                <a:solidFill>
                  <a:srgbClr val="041E42"/>
                </a:solidFill>
                <a:effectLst/>
                <a:uLnTx/>
                <a:uFillTx/>
                <a:latin typeface="Arial"/>
                <a:cs typeface="Arial"/>
              </a:rPr>
              <a:t>40</a:t>
            </a:r>
            <a:endParaRPr kumimoji="0" sz="3200" b="0" i="0" u="none" strike="noStrike" kern="0" cap="none" spc="0" normalizeH="0" baseline="0" noProof="0">
              <a:ln>
                <a:noFill/>
              </a:ln>
              <a:solidFill>
                <a:sysClr val="windowText" lastClr="000000"/>
              </a:solidFill>
              <a:effectLst/>
              <a:uLnTx/>
              <a:uFillTx/>
              <a:latin typeface="Arial"/>
              <a:cs typeface="Arial"/>
            </a:endParaRPr>
          </a:p>
          <a:p>
            <a:pPr marL="12700" marR="0" lvl="0" indent="0" defTabSz="914400" eaLnBrk="1" fontAlgn="auto" latinLnBrk="0" hangingPunct="1">
              <a:lnSpc>
                <a:spcPts val="1325"/>
              </a:lnSpc>
              <a:spcBef>
                <a:spcPts val="0"/>
              </a:spcBef>
              <a:spcAft>
                <a:spcPts val="0"/>
              </a:spcAft>
              <a:buClrTx/>
              <a:buSzTx/>
              <a:buFontTx/>
              <a:buNone/>
              <a:tabLst/>
              <a:defRPr/>
            </a:pPr>
            <a:r>
              <a:rPr kumimoji="0" sz="1200" b="0" i="0" u="none" strike="noStrike" kern="0" cap="none" spc="-10" normalizeH="0" baseline="0" noProof="0" dirty="0">
                <a:ln>
                  <a:noFill/>
                </a:ln>
                <a:solidFill>
                  <a:srgbClr val="041E42"/>
                </a:solidFill>
                <a:effectLst/>
                <a:uLnTx/>
                <a:uFillTx/>
                <a:latin typeface="Arial"/>
                <a:cs typeface="Arial"/>
              </a:rPr>
              <a:t>countries</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pic>
        <p:nvPicPr>
          <p:cNvPr id="16" name="object 16"/>
          <p:cNvPicPr/>
          <p:nvPr/>
        </p:nvPicPr>
        <p:blipFill>
          <a:blip r:embed="rId5" cstate="print"/>
          <a:stretch>
            <a:fillRect/>
          </a:stretch>
        </p:blipFill>
        <p:spPr>
          <a:xfrm>
            <a:off x="10672276" y="2733052"/>
            <a:ext cx="668963" cy="671829"/>
          </a:xfrm>
          <a:prstGeom prst="rect">
            <a:avLst/>
          </a:prstGeom>
        </p:spPr>
      </p:pic>
      <p:sp>
        <p:nvSpPr>
          <p:cNvPr id="17" name="object 17"/>
          <p:cNvSpPr/>
          <p:nvPr/>
        </p:nvSpPr>
        <p:spPr>
          <a:xfrm>
            <a:off x="9411716" y="2496566"/>
            <a:ext cx="2377440" cy="0"/>
          </a:xfrm>
          <a:custGeom>
            <a:avLst/>
            <a:gdLst/>
            <a:ahLst/>
            <a:cxnLst/>
            <a:rect l="l" t="t" r="r" b="b"/>
            <a:pathLst>
              <a:path w="2377440">
                <a:moveTo>
                  <a:pt x="0" y="0"/>
                </a:moveTo>
                <a:lnTo>
                  <a:pt x="2377439" y="0"/>
                </a:lnTo>
              </a:path>
            </a:pathLst>
          </a:custGeom>
          <a:ln w="9525">
            <a:solidFill>
              <a:srgbClr val="003BA4"/>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8" name="object 18"/>
          <p:cNvSpPr/>
          <p:nvPr/>
        </p:nvSpPr>
        <p:spPr>
          <a:xfrm>
            <a:off x="9411716" y="3614292"/>
            <a:ext cx="2377440" cy="0"/>
          </a:xfrm>
          <a:custGeom>
            <a:avLst/>
            <a:gdLst/>
            <a:ahLst/>
            <a:cxnLst/>
            <a:rect l="l" t="t" r="r" b="b"/>
            <a:pathLst>
              <a:path w="2377440">
                <a:moveTo>
                  <a:pt x="0" y="0"/>
                </a:moveTo>
                <a:lnTo>
                  <a:pt x="2377439" y="0"/>
                </a:lnTo>
              </a:path>
            </a:pathLst>
          </a:custGeom>
          <a:ln w="9525">
            <a:solidFill>
              <a:srgbClr val="003BA4"/>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9" name="object 19" descr="$PPTXTitle"/>
          <p:cNvSpPr txBox="1">
            <a:spLocks noGrp="1"/>
          </p:cNvSpPr>
          <p:nvPr>
            <p:ph type="title"/>
          </p:nvPr>
        </p:nvSpPr>
        <p:spPr>
          <a:xfrm>
            <a:off x="6951726" y="1591437"/>
            <a:ext cx="1106170" cy="699135"/>
          </a:xfrm>
          <a:prstGeom prst="rect">
            <a:avLst/>
          </a:prstGeom>
        </p:spPr>
        <p:txBody>
          <a:bodyPr vert="horz" wrap="square" lIns="0" tIns="13335" rIns="0" bIns="0" rtlCol="0">
            <a:spAutoFit/>
          </a:bodyPr>
          <a:lstStyle/>
          <a:p>
            <a:pPr marL="12700">
              <a:lnSpc>
                <a:spcPct val="100000"/>
              </a:lnSpc>
              <a:spcBef>
                <a:spcPts val="105"/>
              </a:spcBef>
            </a:pPr>
            <a:r>
              <a:rPr sz="3200" b="0" spc="-20" dirty="0">
                <a:latin typeface="Arial"/>
                <a:cs typeface="Arial"/>
              </a:rPr>
              <a:t>~$31</a:t>
            </a:r>
            <a:endParaRPr sz="3200">
              <a:latin typeface="Arial"/>
              <a:cs typeface="Arial"/>
            </a:endParaRPr>
          </a:p>
          <a:p>
            <a:pPr marL="54610">
              <a:lnSpc>
                <a:spcPct val="100000"/>
              </a:lnSpc>
              <a:spcBef>
                <a:spcPts val="15"/>
              </a:spcBef>
            </a:pPr>
            <a:r>
              <a:rPr sz="1200" b="0" dirty="0">
                <a:latin typeface="Arial"/>
                <a:cs typeface="Arial"/>
              </a:rPr>
              <a:t>billion</a:t>
            </a:r>
            <a:r>
              <a:rPr sz="1200" b="0" spc="-40" dirty="0">
                <a:latin typeface="Arial"/>
                <a:cs typeface="Arial"/>
              </a:rPr>
              <a:t> </a:t>
            </a:r>
            <a:r>
              <a:rPr sz="1200" b="0" dirty="0">
                <a:latin typeface="Arial"/>
                <a:cs typeface="Arial"/>
              </a:rPr>
              <a:t>net</a:t>
            </a:r>
            <a:r>
              <a:rPr sz="1200" b="0" spc="-20" dirty="0">
                <a:latin typeface="Arial"/>
                <a:cs typeface="Arial"/>
              </a:rPr>
              <a:t> </a:t>
            </a:r>
            <a:r>
              <a:rPr sz="1200" b="0" spc="-10" dirty="0">
                <a:latin typeface="Arial"/>
                <a:cs typeface="Arial"/>
              </a:rPr>
              <a:t>sales</a:t>
            </a:r>
            <a:endParaRPr sz="1200">
              <a:latin typeface="Arial"/>
              <a:cs typeface="Arial"/>
            </a:endParaRPr>
          </a:p>
        </p:txBody>
      </p:sp>
      <p:sp>
        <p:nvSpPr>
          <p:cNvPr id="20" name="object 20"/>
          <p:cNvSpPr txBox="1"/>
          <p:nvPr/>
        </p:nvSpPr>
        <p:spPr>
          <a:xfrm>
            <a:off x="10106914" y="5014086"/>
            <a:ext cx="1504950" cy="687705"/>
          </a:xfrm>
          <a:prstGeom prst="rect">
            <a:avLst/>
          </a:prstGeom>
        </p:spPr>
        <p:txBody>
          <a:bodyPr vert="horz" wrap="square" lIns="0" tIns="12700" rIns="0" bIns="0" rtlCol="0">
            <a:spAutoFit/>
          </a:bodyPr>
          <a:lstStyle/>
          <a:p>
            <a:pPr marL="12700" marR="0" lvl="0" indent="0" defTabSz="914400" eaLnBrk="1" fontAlgn="auto" latinLnBrk="0" hangingPunct="1">
              <a:lnSpc>
                <a:spcPts val="3804"/>
              </a:lnSpc>
              <a:spcBef>
                <a:spcPts val="100"/>
              </a:spcBef>
              <a:spcAft>
                <a:spcPts val="0"/>
              </a:spcAft>
              <a:buClrTx/>
              <a:buSzTx/>
              <a:buFontTx/>
              <a:buNone/>
              <a:tabLst/>
              <a:defRPr/>
            </a:pPr>
            <a:r>
              <a:rPr kumimoji="0" sz="3200" b="0" i="0" u="none" strike="noStrike" kern="0" cap="none" spc="-10" normalizeH="0" baseline="0" noProof="0" dirty="0">
                <a:ln>
                  <a:noFill/>
                </a:ln>
                <a:solidFill>
                  <a:srgbClr val="041E42"/>
                </a:solidFill>
                <a:effectLst/>
                <a:uLnTx/>
                <a:uFillTx/>
                <a:latin typeface="Arial"/>
                <a:cs typeface="Arial"/>
              </a:rPr>
              <a:t>~97,000</a:t>
            </a:r>
            <a:endParaRPr kumimoji="0" sz="3200" b="0" i="0" u="none" strike="noStrike" kern="0" cap="none" spc="0" normalizeH="0" baseline="0" noProof="0">
              <a:ln>
                <a:noFill/>
              </a:ln>
              <a:solidFill>
                <a:sysClr val="windowText" lastClr="000000"/>
              </a:solidFill>
              <a:effectLst/>
              <a:uLnTx/>
              <a:uFillTx/>
              <a:latin typeface="Arial"/>
              <a:cs typeface="Arial"/>
            </a:endParaRPr>
          </a:p>
          <a:p>
            <a:pPr marL="346710" marR="0" lvl="0" indent="0" defTabSz="914400" eaLnBrk="1" fontAlgn="auto" latinLnBrk="0" hangingPunct="1">
              <a:lnSpc>
                <a:spcPts val="1405"/>
              </a:lnSpc>
              <a:spcBef>
                <a:spcPts val="0"/>
              </a:spcBef>
              <a:spcAft>
                <a:spcPts val="0"/>
              </a:spcAft>
              <a:buClrTx/>
              <a:buSzTx/>
              <a:buFontTx/>
              <a:buNone/>
              <a:tabLst/>
              <a:defRPr/>
            </a:pPr>
            <a:r>
              <a:rPr kumimoji="0" sz="1200" b="0" i="0" u="none" strike="noStrike" kern="0" cap="none" spc="-10" normalizeH="0" baseline="0" noProof="0" dirty="0">
                <a:ln>
                  <a:noFill/>
                </a:ln>
                <a:solidFill>
                  <a:srgbClr val="041E42"/>
                </a:solidFill>
                <a:effectLst/>
                <a:uLnTx/>
                <a:uFillTx/>
                <a:latin typeface="Arial"/>
                <a:cs typeface="Arial"/>
              </a:rPr>
              <a:t>colleagues</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pic>
        <p:nvPicPr>
          <p:cNvPr id="21" name="object 21" descr="A group of blue people  Description automatically generated"/>
          <p:cNvPicPr/>
          <p:nvPr/>
        </p:nvPicPr>
        <p:blipFill>
          <a:blip r:embed="rId6" cstate="print"/>
          <a:stretch>
            <a:fillRect/>
          </a:stretch>
        </p:blipFill>
        <p:spPr>
          <a:xfrm>
            <a:off x="9238360" y="4887252"/>
            <a:ext cx="914400" cy="914387"/>
          </a:xfrm>
          <a:prstGeom prst="rect">
            <a:avLst/>
          </a:prstGeom>
        </p:spPr>
      </p:pic>
      <p:sp>
        <p:nvSpPr>
          <p:cNvPr id="22" name="object 22"/>
          <p:cNvSpPr txBox="1"/>
          <p:nvPr/>
        </p:nvSpPr>
        <p:spPr>
          <a:xfrm>
            <a:off x="7229602" y="5149418"/>
            <a:ext cx="1015365" cy="39179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0" i="0" u="none" strike="noStrike" kern="0" cap="none" spc="0" normalizeH="0" baseline="0" noProof="0" dirty="0">
                <a:ln>
                  <a:noFill/>
                </a:ln>
                <a:solidFill>
                  <a:srgbClr val="041E42"/>
                </a:solidFill>
                <a:effectLst/>
                <a:uLnTx/>
                <a:uFillTx/>
                <a:latin typeface="Arial"/>
                <a:cs typeface="Arial"/>
              </a:rPr>
              <a:t>million</a:t>
            </a:r>
            <a:r>
              <a:rPr kumimoji="0" sz="1200" b="0" i="0" u="none" strike="noStrike" kern="0" cap="none" spc="-45" normalizeH="0" baseline="0" noProof="0" dirty="0">
                <a:ln>
                  <a:noFill/>
                </a:ln>
                <a:solidFill>
                  <a:srgbClr val="041E42"/>
                </a:solidFill>
                <a:effectLst/>
                <a:uLnTx/>
                <a:uFillTx/>
                <a:latin typeface="Arial"/>
                <a:cs typeface="Arial"/>
              </a:rPr>
              <a:t> </a:t>
            </a:r>
            <a:r>
              <a:rPr kumimoji="0" sz="1200" b="0" i="0" u="none" strike="noStrike" kern="0" cap="none" spc="0" normalizeH="0" baseline="0" noProof="0" dirty="0">
                <a:ln>
                  <a:noFill/>
                </a:ln>
                <a:solidFill>
                  <a:srgbClr val="041E42"/>
                </a:solidFill>
                <a:effectLst/>
                <a:uLnTx/>
                <a:uFillTx/>
                <a:latin typeface="Arial"/>
                <a:cs typeface="Arial"/>
              </a:rPr>
              <a:t>tons</a:t>
            </a:r>
            <a:r>
              <a:rPr kumimoji="0" sz="1200" b="0" i="0" u="none" strike="noStrike" kern="0" cap="none" spc="-25" normalizeH="0" baseline="0" noProof="0" dirty="0">
                <a:ln>
                  <a:noFill/>
                </a:ln>
                <a:solidFill>
                  <a:srgbClr val="041E42"/>
                </a:solidFill>
                <a:effectLst/>
                <a:uLnTx/>
                <a:uFillTx/>
                <a:latin typeface="Arial"/>
                <a:cs typeface="Arial"/>
              </a:rPr>
              <a:t> of</a:t>
            </a:r>
            <a:endParaRPr kumimoji="0" sz="1200" b="0" i="0" u="none" strike="noStrike" kern="0" cap="none" spc="0" normalizeH="0" baseline="0" noProof="0">
              <a:ln>
                <a:noFill/>
              </a:ln>
              <a:solidFill>
                <a:sysClr val="windowText" lastClr="000000"/>
              </a:solidFill>
              <a:effectLst/>
              <a:uLnTx/>
              <a:uFillTx/>
              <a:latin typeface="Arial"/>
              <a:cs typeface="Arial"/>
            </a:endParaRPr>
          </a:p>
          <a:p>
            <a:pPr marL="12700" marR="0" lvl="0" indent="0" defTabSz="914400" eaLnBrk="1" fontAlgn="auto" latinLnBrk="0" hangingPunct="1">
              <a:lnSpc>
                <a:spcPct val="100000"/>
              </a:lnSpc>
              <a:spcBef>
                <a:spcPts val="5"/>
              </a:spcBef>
              <a:spcAft>
                <a:spcPts val="0"/>
              </a:spcAft>
              <a:buClrTx/>
              <a:buSzTx/>
              <a:buFontTx/>
              <a:buNone/>
              <a:tabLst/>
              <a:defRPr/>
            </a:pPr>
            <a:r>
              <a:rPr kumimoji="0" sz="1200" b="0" i="0" u="none" strike="noStrike" kern="0" cap="none" spc="0" normalizeH="0" baseline="0" noProof="0" dirty="0">
                <a:ln>
                  <a:noFill/>
                </a:ln>
                <a:solidFill>
                  <a:srgbClr val="041E42"/>
                </a:solidFill>
                <a:effectLst/>
                <a:uLnTx/>
                <a:uFillTx/>
                <a:latin typeface="Arial"/>
                <a:cs typeface="Arial"/>
              </a:rPr>
              <a:t>paper</a:t>
            </a:r>
            <a:r>
              <a:rPr kumimoji="0" sz="1200" b="0" i="0" u="none" strike="noStrike" kern="0" cap="none" spc="-45" normalizeH="0" baseline="0" noProof="0" dirty="0">
                <a:ln>
                  <a:noFill/>
                </a:ln>
                <a:solidFill>
                  <a:srgbClr val="041E42"/>
                </a:solidFill>
                <a:effectLst/>
                <a:uLnTx/>
                <a:uFillTx/>
                <a:latin typeface="Arial"/>
                <a:cs typeface="Arial"/>
              </a:rPr>
              <a:t> </a:t>
            </a:r>
            <a:r>
              <a:rPr kumimoji="0" sz="1200" b="0" i="0" u="none" strike="noStrike" kern="0" cap="none" spc="-10" normalizeH="0" baseline="0" noProof="0" dirty="0">
                <a:ln>
                  <a:noFill/>
                </a:ln>
                <a:solidFill>
                  <a:srgbClr val="041E42"/>
                </a:solidFill>
                <a:effectLst/>
                <a:uLnTx/>
                <a:uFillTx/>
                <a:latin typeface="Arial"/>
                <a:cs typeface="Arial"/>
              </a:rPr>
              <a:t>capacity</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
        <p:nvSpPr>
          <p:cNvPr id="23" name="object 23"/>
          <p:cNvSpPr txBox="1"/>
          <p:nvPr/>
        </p:nvSpPr>
        <p:spPr>
          <a:xfrm>
            <a:off x="6483222" y="5089016"/>
            <a:ext cx="715645" cy="51371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3200" b="0" i="0" u="none" strike="noStrike" kern="0" cap="none" spc="-25" normalizeH="0" baseline="0" noProof="0" dirty="0">
                <a:ln>
                  <a:noFill/>
                </a:ln>
                <a:solidFill>
                  <a:srgbClr val="041E42"/>
                </a:solidFill>
                <a:effectLst/>
                <a:uLnTx/>
                <a:uFillTx/>
                <a:latin typeface="Arial"/>
                <a:cs typeface="Arial"/>
              </a:rPr>
              <a:t>~23</a:t>
            </a:r>
            <a:endParaRPr kumimoji="0" sz="3200" b="0" i="0" u="none" strike="noStrike" kern="0" cap="none" spc="0" normalizeH="0" baseline="0" noProof="0">
              <a:ln>
                <a:noFill/>
              </a:ln>
              <a:solidFill>
                <a:sysClr val="windowText" lastClr="000000"/>
              </a:solidFill>
              <a:effectLst/>
              <a:uLnTx/>
              <a:uFillTx/>
              <a:latin typeface="Arial"/>
              <a:cs typeface="Arial"/>
            </a:endParaRPr>
          </a:p>
        </p:txBody>
      </p:sp>
      <p:pic>
        <p:nvPicPr>
          <p:cNvPr id="24" name="object 24" descr="A blue outline of a rolled up paper  Description automatically generated"/>
          <p:cNvPicPr/>
          <p:nvPr/>
        </p:nvPicPr>
        <p:blipFill>
          <a:blip r:embed="rId7" cstate="print"/>
          <a:stretch>
            <a:fillRect/>
          </a:stretch>
        </p:blipFill>
        <p:spPr>
          <a:xfrm>
            <a:off x="8198357" y="4887252"/>
            <a:ext cx="914400" cy="914387"/>
          </a:xfrm>
          <a:prstGeom prst="rect">
            <a:avLst/>
          </a:prstGeom>
        </p:spPr>
      </p:pic>
      <p:sp>
        <p:nvSpPr>
          <p:cNvPr id="25" name="object 25"/>
          <p:cNvSpPr txBox="1"/>
          <p:nvPr/>
        </p:nvSpPr>
        <p:spPr>
          <a:xfrm>
            <a:off x="9416288" y="3726560"/>
            <a:ext cx="1731010" cy="880744"/>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3200" b="0" i="0" u="none" strike="noStrike" kern="0" cap="none" spc="-10" normalizeH="0" baseline="0" noProof="0" dirty="0">
                <a:ln>
                  <a:noFill/>
                </a:ln>
                <a:solidFill>
                  <a:srgbClr val="041E42"/>
                </a:solidFill>
                <a:effectLst/>
                <a:uLnTx/>
                <a:uFillTx/>
                <a:latin typeface="Arial"/>
                <a:cs typeface="Arial"/>
              </a:rPr>
              <a:t>~308,000</a:t>
            </a:r>
            <a:endParaRPr kumimoji="0" sz="3200" b="0" i="0" u="none" strike="noStrike" kern="0" cap="none" spc="0" normalizeH="0" baseline="0" noProof="0">
              <a:ln>
                <a:noFill/>
              </a:ln>
              <a:solidFill>
                <a:sysClr val="windowText" lastClr="000000"/>
              </a:solidFill>
              <a:effectLst/>
              <a:uLnTx/>
              <a:uFillTx/>
              <a:latin typeface="Arial"/>
              <a:cs typeface="Arial"/>
            </a:endParaRPr>
          </a:p>
          <a:p>
            <a:pPr marL="13970" marR="0" lvl="0" indent="0" defTabSz="914400" eaLnBrk="1" fontAlgn="auto" latinLnBrk="0" hangingPunct="1">
              <a:lnSpc>
                <a:spcPct val="100000"/>
              </a:lnSpc>
              <a:spcBef>
                <a:spcPts val="10"/>
              </a:spcBef>
              <a:spcAft>
                <a:spcPts val="0"/>
              </a:spcAft>
              <a:buClrTx/>
              <a:buSzTx/>
              <a:buFontTx/>
              <a:buNone/>
              <a:tabLst/>
              <a:defRPr/>
            </a:pPr>
            <a:r>
              <a:rPr kumimoji="0" sz="1200" b="0" i="0" u="none" strike="noStrike" kern="0" cap="none" spc="0" normalizeH="0" baseline="0" noProof="0" dirty="0">
                <a:ln>
                  <a:noFill/>
                </a:ln>
                <a:solidFill>
                  <a:srgbClr val="041E42"/>
                </a:solidFill>
                <a:effectLst/>
                <a:uLnTx/>
                <a:uFillTx/>
                <a:latin typeface="Arial"/>
                <a:cs typeface="Arial"/>
              </a:rPr>
              <a:t>acres</a:t>
            </a:r>
            <a:r>
              <a:rPr kumimoji="0" sz="1200" b="0" i="0" u="none" strike="noStrike" kern="0" cap="none" spc="-15" normalizeH="0" baseline="0" noProof="0" dirty="0">
                <a:ln>
                  <a:noFill/>
                </a:ln>
                <a:solidFill>
                  <a:srgbClr val="041E42"/>
                </a:solidFill>
                <a:effectLst/>
                <a:uLnTx/>
                <a:uFillTx/>
                <a:latin typeface="Arial"/>
                <a:cs typeface="Arial"/>
              </a:rPr>
              <a:t> </a:t>
            </a:r>
            <a:r>
              <a:rPr kumimoji="0" sz="1200" b="0" i="0" u="none" strike="noStrike" kern="0" cap="none" spc="0" normalizeH="0" baseline="0" noProof="0" dirty="0">
                <a:ln>
                  <a:noFill/>
                </a:ln>
                <a:solidFill>
                  <a:srgbClr val="041E42"/>
                </a:solidFill>
                <a:effectLst/>
                <a:uLnTx/>
                <a:uFillTx/>
                <a:latin typeface="Arial"/>
                <a:cs typeface="Arial"/>
              </a:rPr>
              <a:t>of</a:t>
            </a:r>
            <a:r>
              <a:rPr kumimoji="0" sz="1200" b="0" i="0" u="none" strike="noStrike" kern="0" cap="none" spc="-15" normalizeH="0" baseline="0" noProof="0" dirty="0">
                <a:ln>
                  <a:noFill/>
                </a:ln>
                <a:solidFill>
                  <a:srgbClr val="041E42"/>
                </a:solidFill>
                <a:effectLst/>
                <a:uLnTx/>
                <a:uFillTx/>
                <a:latin typeface="Arial"/>
                <a:cs typeface="Arial"/>
              </a:rPr>
              <a:t> </a:t>
            </a:r>
            <a:r>
              <a:rPr kumimoji="0" sz="1200" b="0" i="0" u="none" strike="noStrike" kern="0" cap="none" spc="-10" normalizeH="0" baseline="0" noProof="0" dirty="0">
                <a:ln>
                  <a:noFill/>
                </a:ln>
                <a:solidFill>
                  <a:srgbClr val="041E42"/>
                </a:solidFill>
                <a:effectLst/>
                <a:uLnTx/>
                <a:uFillTx/>
                <a:latin typeface="Arial"/>
                <a:cs typeface="Arial"/>
              </a:rPr>
              <a:t>forestland</a:t>
            </a:r>
            <a:endParaRPr kumimoji="0" sz="1200" b="0" i="0" u="none" strike="noStrike" kern="0" cap="none" spc="0" normalizeH="0" baseline="0" noProof="0">
              <a:ln>
                <a:noFill/>
              </a:ln>
              <a:solidFill>
                <a:sysClr val="windowText" lastClr="000000"/>
              </a:solidFill>
              <a:effectLst/>
              <a:uLnTx/>
              <a:uFillTx/>
              <a:latin typeface="Arial"/>
              <a:cs typeface="Arial"/>
            </a:endParaRPr>
          </a:p>
          <a:p>
            <a:pPr marL="13970" marR="0" lvl="0" indent="0" defTabSz="914400" eaLnBrk="1" fontAlgn="auto" latinLnBrk="0" hangingPunct="1">
              <a:lnSpc>
                <a:spcPct val="100000"/>
              </a:lnSpc>
              <a:spcBef>
                <a:spcPts val="5"/>
              </a:spcBef>
              <a:spcAft>
                <a:spcPts val="0"/>
              </a:spcAft>
              <a:buClrTx/>
              <a:buSzTx/>
              <a:buFontTx/>
              <a:buNone/>
              <a:tabLst/>
              <a:defRPr/>
            </a:pPr>
            <a:r>
              <a:rPr kumimoji="0" sz="1200" b="0" i="0" u="none" strike="noStrike" kern="0" cap="none" spc="0" normalizeH="0" baseline="0" noProof="0" dirty="0">
                <a:ln>
                  <a:noFill/>
                </a:ln>
                <a:solidFill>
                  <a:srgbClr val="041E42"/>
                </a:solidFill>
                <a:effectLst/>
                <a:uLnTx/>
                <a:uFillTx/>
                <a:latin typeface="Arial"/>
                <a:cs typeface="Arial"/>
              </a:rPr>
              <a:t>(124,643</a:t>
            </a:r>
            <a:r>
              <a:rPr kumimoji="0" sz="1200" b="0" i="0" u="none" strike="noStrike" kern="0" cap="none" spc="-50" normalizeH="0" baseline="0" noProof="0" dirty="0">
                <a:ln>
                  <a:noFill/>
                </a:ln>
                <a:solidFill>
                  <a:srgbClr val="041E42"/>
                </a:solidFill>
                <a:effectLst/>
                <a:uLnTx/>
                <a:uFillTx/>
                <a:latin typeface="Arial"/>
                <a:cs typeface="Arial"/>
              </a:rPr>
              <a:t> </a:t>
            </a:r>
            <a:r>
              <a:rPr kumimoji="0" sz="1200" b="0" i="0" u="none" strike="noStrike" kern="0" cap="none" spc="-10" normalizeH="0" baseline="0" noProof="0" dirty="0">
                <a:ln>
                  <a:noFill/>
                </a:ln>
                <a:solidFill>
                  <a:srgbClr val="041E42"/>
                </a:solidFill>
                <a:effectLst/>
                <a:uLnTx/>
                <a:uFillTx/>
                <a:latin typeface="Arial"/>
                <a:cs typeface="Arial"/>
              </a:rPr>
              <a:t>hectares)</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grpSp>
        <p:nvGrpSpPr>
          <p:cNvPr id="26" name="object 26"/>
          <p:cNvGrpSpPr/>
          <p:nvPr/>
        </p:nvGrpSpPr>
        <p:grpSpPr>
          <a:xfrm>
            <a:off x="7063460" y="2759318"/>
            <a:ext cx="4625975" cy="1990089"/>
            <a:chOff x="7063460" y="2759318"/>
            <a:chExt cx="4625975" cy="1990089"/>
          </a:xfrm>
        </p:grpSpPr>
        <p:pic>
          <p:nvPicPr>
            <p:cNvPr id="27" name="object 27" descr="A blue line drawing of trees  Description automatically generated"/>
            <p:cNvPicPr/>
            <p:nvPr/>
          </p:nvPicPr>
          <p:blipFill>
            <a:blip r:embed="rId8" cstate="print"/>
            <a:stretch>
              <a:fillRect/>
            </a:stretch>
          </p:blipFill>
          <p:spPr>
            <a:xfrm>
              <a:off x="10866374" y="3926205"/>
              <a:ext cx="822959" cy="822960"/>
            </a:xfrm>
            <a:prstGeom prst="rect">
              <a:avLst/>
            </a:prstGeom>
          </p:spPr>
        </p:pic>
        <p:pic>
          <p:nvPicPr>
            <p:cNvPr id="28" name="object 28"/>
            <p:cNvPicPr/>
            <p:nvPr/>
          </p:nvPicPr>
          <p:blipFill>
            <a:blip r:embed="rId9" cstate="print"/>
            <a:stretch>
              <a:fillRect/>
            </a:stretch>
          </p:blipFill>
          <p:spPr>
            <a:xfrm>
              <a:off x="7101454" y="3182889"/>
              <a:ext cx="89379" cy="89650"/>
            </a:xfrm>
            <a:prstGeom prst="rect">
              <a:avLst/>
            </a:prstGeom>
          </p:spPr>
        </p:pic>
        <p:sp>
          <p:nvSpPr>
            <p:cNvPr id="29" name="object 29"/>
            <p:cNvSpPr/>
            <p:nvPr/>
          </p:nvSpPr>
          <p:spPr>
            <a:xfrm>
              <a:off x="7063448" y="2759328"/>
              <a:ext cx="545465" cy="554990"/>
            </a:xfrm>
            <a:custGeom>
              <a:avLst/>
              <a:gdLst/>
              <a:ahLst/>
              <a:cxnLst/>
              <a:rect l="l" t="t" r="r" b="b"/>
              <a:pathLst>
                <a:path w="545465" h="554989">
                  <a:moveTo>
                    <a:pt x="462635" y="0"/>
                  </a:moveTo>
                  <a:lnTo>
                    <a:pt x="445897" y="0"/>
                  </a:lnTo>
                  <a:lnTo>
                    <a:pt x="445897" y="5194"/>
                  </a:lnTo>
                  <a:lnTo>
                    <a:pt x="443890" y="7556"/>
                  </a:lnTo>
                  <a:lnTo>
                    <a:pt x="427990" y="35750"/>
                  </a:lnTo>
                  <a:lnTo>
                    <a:pt x="429082" y="44030"/>
                  </a:lnTo>
                  <a:lnTo>
                    <a:pt x="431863" y="50507"/>
                  </a:lnTo>
                  <a:lnTo>
                    <a:pt x="435546" y="55562"/>
                  </a:lnTo>
                  <a:lnTo>
                    <a:pt x="439369" y="59588"/>
                  </a:lnTo>
                  <a:lnTo>
                    <a:pt x="443725" y="63957"/>
                  </a:lnTo>
                  <a:lnTo>
                    <a:pt x="445897" y="66306"/>
                  </a:lnTo>
                  <a:lnTo>
                    <a:pt x="445897" y="71513"/>
                  </a:lnTo>
                  <a:lnTo>
                    <a:pt x="462635" y="71513"/>
                  </a:lnTo>
                  <a:lnTo>
                    <a:pt x="446900" y="43307"/>
                  </a:lnTo>
                  <a:lnTo>
                    <a:pt x="444728" y="40957"/>
                  </a:lnTo>
                  <a:lnTo>
                    <a:pt x="444728" y="30556"/>
                  </a:lnTo>
                  <a:lnTo>
                    <a:pt x="446735" y="28194"/>
                  </a:lnTo>
                  <a:lnTo>
                    <a:pt x="451256" y="23837"/>
                  </a:lnTo>
                  <a:lnTo>
                    <a:pt x="455079" y="19799"/>
                  </a:lnTo>
                  <a:lnTo>
                    <a:pt x="458762" y="14744"/>
                  </a:lnTo>
                  <a:lnTo>
                    <a:pt x="461543" y="8280"/>
                  </a:lnTo>
                  <a:lnTo>
                    <a:pt x="462635" y="0"/>
                  </a:lnTo>
                  <a:close/>
                </a:path>
                <a:path w="545465" h="554989">
                  <a:moveTo>
                    <a:pt x="544982" y="225628"/>
                  </a:moveTo>
                  <a:lnTo>
                    <a:pt x="528078" y="230187"/>
                  </a:lnTo>
                  <a:lnTo>
                    <a:pt x="528078" y="247624"/>
                  </a:lnTo>
                  <a:lnTo>
                    <a:pt x="528078" y="537730"/>
                  </a:lnTo>
                  <a:lnTo>
                    <a:pt x="449910" y="537730"/>
                  </a:lnTo>
                  <a:lnTo>
                    <a:pt x="449910" y="537387"/>
                  </a:lnTo>
                  <a:lnTo>
                    <a:pt x="16738" y="537387"/>
                  </a:lnTo>
                  <a:lnTo>
                    <a:pt x="17081" y="385965"/>
                  </a:lnTo>
                  <a:lnTo>
                    <a:pt x="324497" y="302691"/>
                  </a:lnTo>
                  <a:lnTo>
                    <a:pt x="439153" y="271627"/>
                  </a:lnTo>
                  <a:lnTo>
                    <a:pt x="471385" y="262902"/>
                  </a:lnTo>
                  <a:lnTo>
                    <a:pt x="528078" y="247624"/>
                  </a:lnTo>
                  <a:lnTo>
                    <a:pt x="528078" y="230187"/>
                  </a:lnTo>
                  <a:lnTo>
                    <a:pt x="500126" y="237718"/>
                  </a:lnTo>
                  <a:lnTo>
                    <a:pt x="500126" y="237883"/>
                  </a:lnTo>
                  <a:lnTo>
                    <a:pt x="483717" y="100431"/>
                  </a:lnTo>
                  <a:lnTo>
                    <a:pt x="483717" y="242252"/>
                  </a:lnTo>
                  <a:lnTo>
                    <a:pt x="407403" y="262902"/>
                  </a:lnTo>
                  <a:lnTo>
                    <a:pt x="426986" y="99047"/>
                  </a:lnTo>
                  <a:lnTo>
                    <a:pt x="466648" y="99047"/>
                  </a:lnTo>
                  <a:lnTo>
                    <a:pt x="483717" y="242252"/>
                  </a:lnTo>
                  <a:lnTo>
                    <a:pt x="483717" y="100431"/>
                  </a:lnTo>
                  <a:lnTo>
                    <a:pt x="483552" y="99047"/>
                  </a:lnTo>
                  <a:lnTo>
                    <a:pt x="481545" y="82257"/>
                  </a:lnTo>
                  <a:lnTo>
                    <a:pt x="412254" y="82257"/>
                  </a:lnTo>
                  <a:lnTo>
                    <a:pt x="389991" y="267601"/>
                  </a:lnTo>
                  <a:lnTo>
                    <a:pt x="374929" y="271627"/>
                  </a:lnTo>
                  <a:lnTo>
                    <a:pt x="358521" y="134315"/>
                  </a:lnTo>
                  <a:lnTo>
                    <a:pt x="358521" y="276161"/>
                  </a:lnTo>
                  <a:lnTo>
                    <a:pt x="260438" y="302691"/>
                  </a:lnTo>
                  <a:lnTo>
                    <a:pt x="291223" y="44818"/>
                  </a:lnTo>
                  <a:lnTo>
                    <a:pt x="291236" y="44653"/>
                  </a:lnTo>
                  <a:lnTo>
                    <a:pt x="291236" y="44818"/>
                  </a:lnTo>
                  <a:lnTo>
                    <a:pt x="330911" y="44818"/>
                  </a:lnTo>
                  <a:lnTo>
                    <a:pt x="358521" y="276161"/>
                  </a:lnTo>
                  <a:lnTo>
                    <a:pt x="358521" y="134315"/>
                  </a:lnTo>
                  <a:lnTo>
                    <a:pt x="347827" y="44818"/>
                  </a:lnTo>
                  <a:lnTo>
                    <a:pt x="347814" y="44653"/>
                  </a:lnTo>
                  <a:lnTo>
                    <a:pt x="345808" y="27863"/>
                  </a:lnTo>
                  <a:lnTo>
                    <a:pt x="276517" y="27863"/>
                  </a:lnTo>
                  <a:lnTo>
                    <a:pt x="243039" y="307390"/>
                  </a:lnTo>
                  <a:lnTo>
                    <a:pt x="508" y="373037"/>
                  </a:lnTo>
                  <a:lnTo>
                    <a:pt x="50" y="537387"/>
                  </a:lnTo>
                  <a:lnTo>
                    <a:pt x="0" y="554177"/>
                  </a:lnTo>
                  <a:lnTo>
                    <a:pt x="544982" y="554520"/>
                  </a:lnTo>
                  <a:lnTo>
                    <a:pt x="544982" y="537730"/>
                  </a:lnTo>
                  <a:lnTo>
                    <a:pt x="544982" y="247624"/>
                  </a:lnTo>
                  <a:lnTo>
                    <a:pt x="544982" y="237883"/>
                  </a:lnTo>
                  <a:lnTo>
                    <a:pt x="544982" y="225628"/>
                  </a:lnTo>
                  <a:close/>
                </a:path>
              </a:pathLst>
            </a:custGeom>
            <a:solidFill>
              <a:srgbClr val="001F5B"/>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30" name="object 30"/>
            <p:cNvPicPr/>
            <p:nvPr/>
          </p:nvPicPr>
          <p:blipFill>
            <a:blip r:embed="rId9" cstate="print"/>
            <a:stretch>
              <a:fillRect/>
            </a:stretch>
          </p:blipFill>
          <p:spPr>
            <a:xfrm>
              <a:off x="7210416" y="3182889"/>
              <a:ext cx="89379" cy="89650"/>
            </a:xfrm>
            <a:prstGeom prst="rect">
              <a:avLst/>
            </a:prstGeom>
          </p:spPr>
        </p:pic>
        <p:pic>
          <p:nvPicPr>
            <p:cNvPr id="31" name="object 31"/>
            <p:cNvPicPr/>
            <p:nvPr/>
          </p:nvPicPr>
          <p:blipFill>
            <a:blip r:embed="rId9" cstate="print"/>
            <a:stretch>
              <a:fillRect/>
            </a:stretch>
          </p:blipFill>
          <p:spPr>
            <a:xfrm>
              <a:off x="7319378" y="3182889"/>
              <a:ext cx="89379" cy="89650"/>
            </a:xfrm>
            <a:prstGeom prst="rect">
              <a:avLst/>
            </a:prstGeom>
          </p:spPr>
        </p:pic>
        <p:sp>
          <p:nvSpPr>
            <p:cNvPr id="32" name="object 32"/>
            <p:cNvSpPr/>
            <p:nvPr/>
          </p:nvSpPr>
          <p:spPr>
            <a:xfrm>
              <a:off x="8183804" y="2782569"/>
              <a:ext cx="640715" cy="568960"/>
            </a:xfrm>
            <a:custGeom>
              <a:avLst/>
              <a:gdLst/>
              <a:ahLst/>
              <a:cxnLst/>
              <a:rect l="l" t="t" r="r" b="b"/>
              <a:pathLst>
                <a:path w="640715" h="568960">
                  <a:moveTo>
                    <a:pt x="275285" y="369443"/>
                  </a:moveTo>
                  <a:lnTo>
                    <a:pt x="261061" y="369443"/>
                  </a:lnTo>
                  <a:lnTo>
                    <a:pt x="261061" y="384302"/>
                  </a:lnTo>
                  <a:lnTo>
                    <a:pt x="261061" y="553847"/>
                  </a:lnTo>
                  <a:lnTo>
                    <a:pt x="168478" y="553847"/>
                  </a:lnTo>
                  <a:lnTo>
                    <a:pt x="72974" y="384302"/>
                  </a:lnTo>
                  <a:lnTo>
                    <a:pt x="261061" y="384302"/>
                  </a:lnTo>
                  <a:lnTo>
                    <a:pt x="261061" y="369443"/>
                  </a:lnTo>
                  <a:lnTo>
                    <a:pt x="176860" y="369443"/>
                  </a:lnTo>
                  <a:lnTo>
                    <a:pt x="224536" y="284734"/>
                  </a:lnTo>
                  <a:lnTo>
                    <a:pt x="224675" y="284734"/>
                  </a:lnTo>
                  <a:lnTo>
                    <a:pt x="208114" y="255295"/>
                  </a:lnTo>
                  <a:lnTo>
                    <a:pt x="208114" y="284734"/>
                  </a:lnTo>
                  <a:lnTo>
                    <a:pt x="207822" y="284734"/>
                  </a:lnTo>
                  <a:lnTo>
                    <a:pt x="160147" y="369443"/>
                  </a:lnTo>
                  <a:lnTo>
                    <a:pt x="72390" y="369443"/>
                  </a:lnTo>
                  <a:lnTo>
                    <a:pt x="76847" y="361696"/>
                  </a:lnTo>
                  <a:lnTo>
                    <a:pt x="88341" y="341757"/>
                  </a:lnTo>
                  <a:lnTo>
                    <a:pt x="159588" y="342392"/>
                  </a:lnTo>
                  <a:lnTo>
                    <a:pt x="159588" y="341757"/>
                  </a:lnTo>
                  <a:lnTo>
                    <a:pt x="159588" y="327406"/>
                  </a:lnTo>
                  <a:lnTo>
                    <a:pt x="106641" y="326872"/>
                  </a:lnTo>
                  <a:lnTo>
                    <a:pt x="96786" y="326872"/>
                  </a:lnTo>
                  <a:lnTo>
                    <a:pt x="100850" y="319786"/>
                  </a:lnTo>
                  <a:lnTo>
                    <a:pt x="119075" y="288036"/>
                  </a:lnTo>
                  <a:lnTo>
                    <a:pt x="179273" y="289179"/>
                  </a:lnTo>
                  <a:lnTo>
                    <a:pt x="179285" y="288036"/>
                  </a:lnTo>
                  <a:lnTo>
                    <a:pt x="179336" y="284734"/>
                  </a:lnTo>
                  <a:lnTo>
                    <a:pt x="179425" y="279908"/>
                  </a:lnTo>
                  <a:lnTo>
                    <a:pt x="179527" y="274193"/>
                  </a:lnTo>
                  <a:lnTo>
                    <a:pt x="127584" y="273177"/>
                  </a:lnTo>
                  <a:lnTo>
                    <a:pt x="132105" y="265303"/>
                  </a:lnTo>
                  <a:lnTo>
                    <a:pt x="164922" y="208153"/>
                  </a:lnTo>
                  <a:lnTo>
                    <a:pt x="208114" y="284734"/>
                  </a:lnTo>
                  <a:lnTo>
                    <a:pt x="208114" y="255295"/>
                  </a:lnTo>
                  <a:lnTo>
                    <a:pt x="181610" y="208153"/>
                  </a:lnTo>
                  <a:lnTo>
                    <a:pt x="176911" y="199809"/>
                  </a:lnTo>
                  <a:lnTo>
                    <a:pt x="168478" y="184785"/>
                  </a:lnTo>
                  <a:lnTo>
                    <a:pt x="152958" y="184785"/>
                  </a:lnTo>
                  <a:lnTo>
                    <a:pt x="152958" y="199809"/>
                  </a:lnTo>
                  <a:lnTo>
                    <a:pt x="115265" y="265303"/>
                  </a:lnTo>
                  <a:lnTo>
                    <a:pt x="87960" y="218313"/>
                  </a:lnTo>
                  <a:lnTo>
                    <a:pt x="75641" y="226060"/>
                  </a:lnTo>
                  <a:lnTo>
                    <a:pt x="106883" y="279908"/>
                  </a:lnTo>
                  <a:lnTo>
                    <a:pt x="84150" y="319786"/>
                  </a:lnTo>
                  <a:lnTo>
                    <a:pt x="51511" y="263652"/>
                  </a:lnTo>
                  <a:lnTo>
                    <a:pt x="39065" y="271399"/>
                  </a:lnTo>
                  <a:lnTo>
                    <a:pt x="75768" y="334391"/>
                  </a:lnTo>
                  <a:lnTo>
                    <a:pt x="60147" y="361696"/>
                  </a:lnTo>
                  <a:lnTo>
                    <a:pt x="16840" y="284734"/>
                  </a:lnTo>
                  <a:lnTo>
                    <a:pt x="64566" y="199809"/>
                  </a:lnTo>
                  <a:lnTo>
                    <a:pt x="152958" y="199809"/>
                  </a:lnTo>
                  <a:lnTo>
                    <a:pt x="152958" y="184785"/>
                  </a:lnTo>
                  <a:lnTo>
                    <a:pt x="56210" y="184785"/>
                  </a:lnTo>
                  <a:lnTo>
                    <a:pt x="0" y="284734"/>
                  </a:lnTo>
                  <a:lnTo>
                    <a:pt x="139" y="284734"/>
                  </a:lnTo>
                  <a:lnTo>
                    <a:pt x="160096" y="568960"/>
                  </a:lnTo>
                  <a:lnTo>
                    <a:pt x="275285" y="568960"/>
                  </a:lnTo>
                  <a:lnTo>
                    <a:pt x="275285" y="553847"/>
                  </a:lnTo>
                  <a:lnTo>
                    <a:pt x="275285" y="384302"/>
                  </a:lnTo>
                  <a:lnTo>
                    <a:pt x="275285" y="369443"/>
                  </a:lnTo>
                  <a:close/>
                </a:path>
                <a:path w="640715" h="568960">
                  <a:moveTo>
                    <a:pt x="410984" y="117729"/>
                  </a:moveTo>
                  <a:lnTo>
                    <a:pt x="338785" y="117729"/>
                  </a:lnTo>
                  <a:lnTo>
                    <a:pt x="339001" y="118122"/>
                  </a:lnTo>
                  <a:lnTo>
                    <a:pt x="410743" y="118122"/>
                  </a:lnTo>
                  <a:lnTo>
                    <a:pt x="410984" y="117729"/>
                  </a:lnTo>
                  <a:close/>
                </a:path>
                <a:path w="640715" h="568960">
                  <a:moveTo>
                    <a:pt x="427824" y="118122"/>
                  </a:moveTo>
                  <a:lnTo>
                    <a:pt x="410743" y="118122"/>
                  </a:lnTo>
                  <a:lnTo>
                    <a:pt x="388823" y="154178"/>
                  </a:lnTo>
                  <a:lnTo>
                    <a:pt x="401142" y="162179"/>
                  </a:lnTo>
                  <a:lnTo>
                    <a:pt x="427824" y="118122"/>
                  </a:lnTo>
                  <a:close/>
                </a:path>
                <a:path w="640715" h="568960">
                  <a:moveTo>
                    <a:pt x="429679" y="118122"/>
                  </a:moveTo>
                  <a:lnTo>
                    <a:pt x="429475" y="117729"/>
                  </a:lnTo>
                  <a:lnTo>
                    <a:pt x="428053" y="117729"/>
                  </a:lnTo>
                  <a:lnTo>
                    <a:pt x="427824" y="118122"/>
                  </a:lnTo>
                  <a:lnTo>
                    <a:pt x="429679" y="118122"/>
                  </a:lnTo>
                  <a:close/>
                </a:path>
                <a:path w="640715" h="568960">
                  <a:moveTo>
                    <a:pt x="509549" y="117729"/>
                  </a:moveTo>
                  <a:lnTo>
                    <a:pt x="445782" y="117729"/>
                  </a:lnTo>
                  <a:lnTo>
                    <a:pt x="445985" y="118122"/>
                  </a:lnTo>
                  <a:lnTo>
                    <a:pt x="509333" y="118122"/>
                  </a:lnTo>
                  <a:lnTo>
                    <a:pt x="509549" y="117729"/>
                  </a:lnTo>
                  <a:close/>
                </a:path>
                <a:path w="640715" h="568960">
                  <a:moveTo>
                    <a:pt x="526122" y="118122"/>
                  </a:moveTo>
                  <a:lnTo>
                    <a:pt x="509333" y="118122"/>
                  </a:lnTo>
                  <a:lnTo>
                    <a:pt x="476326" y="176784"/>
                  </a:lnTo>
                  <a:lnTo>
                    <a:pt x="445985" y="118122"/>
                  </a:lnTo>
                  <a:lnTo>
                    <a:pt x="429679" y="118122"/>
                  </a:lnTo>
                  <a:lnTo>
                    <a:pt x="464134" y="184531"/>
                  </a:lnTo>
                  <a:lnTo>
                    <a:pt x="376377" y="184531"/>
                  </a:lnTo>
                  <a:lnTo>
                    <a:pt x="339001" y="118122"/>
                  </a:lnTo>
                  <a:lnTo>
                    <a:pt x="322021" y="118122"/>
                  </a:lnTo>
                  <a:lnTo>
                    <a:pt x="367995" y="199771"/>
                  </a:lnTo>
                  <a:lnTo>
                    <a:pt x="480263" y="199771"/>
                  </a:lnTo>
                  <a:lnTo>
                    <a:pt x="488810" y="184531"/>
                  </a:lnTo>
                  <a:lnTo>
                    <a:pt x="493166" y="176784"/>
                  </a:lnTo>
                  <a:lnTo>
                    <a:pt x="526122" y="118122"/>
                  </a:lnTo>
                  <a:close/>
                </a:path>
                <a:path w="640715" h="568960">
                  <a:moveTo>
                    <a:pt x="536397" y="99822"/>
                  </a:moveTo>
                  <a:lnTo>
                    <a:pt x="488759" y="15113"/>
                  </a:lnTo>
                  <a:lnTo>
                    <a:pt x="488683" y="14986"/>
                  </a:lnTo>
                  <a:lnTo>
                    <a:pt x="480263" y="0"/>
                  </a:lnTo>
                  <a:lnTo>
                    <a:pt x="367487" y="0"/>
                  </a:lnTo>
                  <a:lnTo>
                    <a:pt x="367487" y="15113"/>
                  </a:lnTo>
                  <a:lnTo>
                    <a:pt x="265760" y="182245"/>
                  </a:lnTo>
                  <a:lnTo>
                    <a:pt x="122250" y="97155"/>
                  </a:lnTo>
                  <a:lnTo>
                    <a:pt x="168478" y="15113"/>
                  </a:lnTo>
                  <a:lnTo>
                    <a:pt x="367487" y="15113"/>
                  </a:lnTo>
                  <a:lnTo>
                    <a:pt x="367487" y="0"/>
                  </a:lnTo>
                  <a:lnTo>
                    <a:pt x="160223" y="0"/>
                  </a:lnTo>
                  <a:lnTo>
                    <a:pt x="102438" y="102616"/>
                  </a:lnTo>
                  <a:lnTo>
                    <a:pt x="270713" y="202057"/>
                  </a:lnTo>
                  <a:lnTo>
                    <a:pt x="282765" y="182245"/>
                  </a:lnTo>
                  <a:lnTo>
                    <a:pt x="322021" y="117729"/>
                  </a:lnTo>
                  <a:lnTo>
                    <a:pt x="338785" y="117729"/>
                  </a:lnTo>
                  <a:lnTo>
                    <a:pt x="330847" y="103632"/>
                  </a:lnTo>
                  <a:lnTo>
                    <a:pt x="330657" y="103632"/>
                  </a:lnTo>
                  <a:lnTo>
                    <a:pt x="380060" y="22479"/>
                  </a:lnTo>
                  <a:lnTo>
                    <a:pt x="392506" y="46482"/>
                  </a:lnTo>
                  <a:lnTo>
                    <a:pt x="355168" y="109474"/>
                  </a:lnTo>
                  <a:lnTo>
                    <a:pt x="367487" y="117221"/>
                  </a:lnTo>
                  <a:lnTo>
                    <a:pt x="400380" y="61722"/>
                  </a:lnTo>
                  <a:lnTo>
                    <a:pt x="420954" y="101346"/>
                  </a:lnTo>
                  <a:lnTo>
                    <a:pt x="410984" y="117729"/>
                  </a:lnTo>
                  <a:lnTo>
                    <a:pt x="428053" y="117729"/>
                  </a:lnTo>
                  <a:lnTo>
                    <a:pt x="428828" y="116459"/>
                  </a:lnTo>
                  <a:lnTo>
                    <a:pt x="429475" y="117729"/>
                  </a:lnTo>
                  <a:lnTo>
                    <a:pt x="445782" y="117729"/>
                  </a:lnTo>
                  <a:lnTo>
                    <a:pt x="445135" y="116459"/>
                  </a:lnTo>
                  <a:lnTo>
                    <a:pt x="441655" y="109728"/>
                  </a:lnTo>
                  <a:lnTo>
                    <a:pt x="494614" y="109728"/>
                  </a:lnTo>
                  <a:lnTo>
                    <a:pt x="494614" y="94742"/>
                  </a:lnTo>
                  <a:lnTo>
                    <a:pt x="433908" y="94742"/>
                  </a:lnTo>
                  <a:lnTo>
                    <a:pt x="416775" y="61722"/>
                  </a:lnTo>
                  <a:lnTo>
                    <a:pt x="412826" y="54102"/>
                  </a:lnTo>
                  <a:lnTo>
                    <a:pt x="476072" y="54102"/>
                  </a:lnTo>
                  <a:lnTo>
                    <a:pt x="476072" y="39116"/>
                  </a:lnTo>
                  <a:lnTo>
                    <a:pt x="405206" y="39116"/>
                  </a:lnTo>
                  <a:lnTo>
                    <a:pt x="396621" y="22479"/>
                  </a:lnTo>
                  <a:lnTo>
                    <a:pt x="392823" y="15113"/>
                  </a:lnTo>
                  <a:lnTo>
                    <a:pt x="392760" y="14986"/>
                  </a:lnTo>
                  <a:lnTo>
                    <a:pt x="472008" y="14986"/>
                  </a:lnTo>
                  <a:lnTo>
                    <a:pt x="519887" y="99822"/>
                  </a:lnTo>
                  <a:lnTo>
                    <a:pt x="519633" y="99822"/>
                  </a:lnTo>
                  <a:lnTo>
                    <a:pt x="509549" y="117729"/>
                  </a:lnTo>
                  <a:lnTo>
                    <a:pt x="526338" y="117729"/>
                  </a:lnTo>
                  <a:lnTo>
                    <a:pt x="536397" y="99822"/>
                  </a:lnTo>
                  <a:close/>
                </a:path>
                <a:path w="640715" h="568960">
                  <a:moveTo>
                    <a:pt x="640156" y="284607"/>
                  </a:moveTo>
                  <a:lnTo>
                    <a:pt x="623519" y="255003"/>
                  </a:lnTo>
                  <a:lnTo>
                    <a:pt x="623519" y="284607"/>
                  </a:lnTo>
                  <a:lnTo>
                    <a:pt x="527888" y="454279"/>
                  </a:lnTo>
                  <a:lnTo>
                    <a:pt x="516966" y="434873"/>
                  </a:lnTo>
                  <a:lnTo>
                    <a:pt x="516966" y="473837"/>
                  </a:lnTo>
                  <a:lnTo>
                    <a:pt x="471881" y="553974"/>
                  </a:lnTo>
                  <a:lnTo>
                    <a:pt x="376250" y="553974"/>
                  </a:lnTo>
                  <a:lnTo>
                    <a:pt x="331038" y="473837"/>
                  </a:lnTo>
                  <a:lnTo>
                    <a:pt x="410540" y="473837"/>
                  </a:lnTo>
                  <a:lnTo>
                    <a:pt x="385521" y="522097"/>
                  </a:lnTo>
                  <a:lnTo>
                    <a:pt x="398221" y="529209"/>
                  </a:lnTo>
                  <a:lnTo>
                    <a:pt x="426796" y="473837"/>
                  </a:lnTo>
                  <a:lnTo>
                    <a:pt x="471500" y="473837"/>
                  </a:lnTo>
                  <a:lnTo>
                    <a:pt x="441528" y="531622"/>
                  </a:lnTo>
                  <a:lnTo>
                    <a:pt x="454228" y="538607"/>
                  </a:lnTo>
                  <a:lnTo>
                    <a:pt x="487756" y="473837"/>
                  </a:lnTo>
                  <a:lnTo>
                    <a:pt x="516966" y="473837"/>
                  </a:lnTo>
                  <a:lnTo>
                    <a:pt x="516966" y="434873"/>
                  </a:lnTo>
                  <a:lnTo>
                    <a:pt x="513791" y="429234"/>
                  </a:lnTo>
                  <a:lnTo>
                    <a:pt x="513791" y="458724"/>
                  </a:lnTo>
                  <a:lnTo>
                    <a:pt x="487756" y="458724"/>
                  </a:lnTo>
                  <a:lnTo>
                    <a:pt x="487603" y="458470"/>
                  </a:lnTo>
                  <a:lnTo>
                    <a:pt x="451815" y="394716"/>
                  </a:lnTo>
                  <a:lnTo>
                    <a:pt x="439369" y="402209"/>
                  </a:lnTo>
                  <a:lnTo>
                    <a:pt x="471119" y="458470"/>
                  </a:lnTo>
                  <a:lnTo>
                    <a:pt x="427685" y="458470"/>
                  </a:lnTo>
                  <a:lnTo>
                    <a:pt x="397840" y="404368"/>
                  </a:lnTo>
                  <a:lnTo>
                    <a:pt x="385267" y="411861"/>
                  </a:lnTo>
                  <a:lnTo>
                    <a:pt x="410921" y="458724"/>
                  </a:lnTo>
                  <a:lnTo>
                    <a:pt x="334340" y="458724"/>
                  </a:lnTo>
                  <a:lnTo>
                    <a:pt x="376250" y="384302"/>
                  </a:lnTo>
                  <a:lnTo>
                    <a:pt x="471881" y="384302"/>
                  </a:lnTo>
                  <a:lnTo>
                    <a:pt x="513791" y="458724"/>
                  </a:lnTo>
                  <a:lnTo>
                    <a:pt x="513791" y="429234"/>
                  </a:lnTo>
                  <a:lnTo>
                    <a:pt x="488505" y="384302"/>
                  </a:lnTo>
                  <a:lnTo>
                    <a:pt x="433908" y="287274"/>
                  </a:lnTo>
                  <a:lnTo>
                    <a:pt x="434035" y="287274"/>
                  </a:lnTo>
                  <a:lnTo>
                    <a:pt x="577291" y="202438"/>
                  </a:lnTo>
                  <a:lnTo>
                    <a:pt x="623519" y="284607"/>
                  </a:lnTo>
                  <a:lnTo>
                    <a:pt x="623519" y="255003"/>
                  </a:lnTo>
                  <a:lnTo>
                    <a:pt x="593979" y="202438"/>
                  </a:lnTo>
                  <a:lnTo>
                    <a:pt x="582498" y="181991"/>
                  </a:lnTo>
                  <a:lnTo>
                    <a:pt x="414096" y="281686"/>
                  </a:lnTo>
                  <a:lnTo>
                    <a:pt x="463372" y="369316"/>
                  </a:lnTo>
                  <a:lnTo>
                    <a:pt x="367868" y="369316"/>
                  </a:lnTo>
                  <a:lnTo>
                    <a:pt x="311734" y="469138"/>
                  </a:lnTo>
                  <a:lnTo>
                    <a:pt x="367868" y="568960"/>
                  </a:lnTo>
                  <a:lnTo>
                    <a:pt x="480136" y="568960"/>
                  </a:lnTo>
                  <a:lnTo>
                    <a:pt x="488416" y="554228"/>
                  </a:lnTo>
                  <a:lnTo>
                    <a:pt x="533666" y="473837"/>
                  </a:lnTo>
                  <a:lnTo>
                    <a:pt x="542163" y="458724"/>
                  </a:lnTo>
                  <a:lnTo>
                    <a:pt x="544664" y="454279"/>
                  </a:lnTo>
                  <a:lnTo>
                    <a:pt x="640156" y="284607"/>
                  </a:lnTo>
                  <a:close/>
                </a:path>
              </a:pathLst>
            </a:custGeom>
            <a:solidFill>
              <a:srgbClr val="001F5B"/>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33" name="object 33"/>
          <p:cNvSpPr txBox="1"/>
          <p:nvPr/>
        </p:nvSpPr>
        <p:spPr>
          <a:xfrm>
            <a:off x="7109206" y="3440048"/>
            <a:ext cx="476884" cy="679450"/>
          </a:xfrm>
          <a:prstGeom prst="rect">
            <a:avLst/>
          </a:prstGeom>
        </p:spPr>
        <p:txBody>
          <a:bodyPr vert="horz" wrap="square" lIns="0" tIns="13335" rIns="0" bIns="0" rtlCol="0">
            <a:spAutoFit/>
          </a:bodyPr>
          <a:lstStyle/>
          <a:p>
            <a:pPr marL="12700" marR="0" lvl="0" indent="0" defTabSz="914400" eaLnBrk="1" fontAlgn="auto" latinLnBrk="0" hangingPunct="1">
              <a:lnSpc>
                <a:spcPts val="3770"/>
              </a:lnSpc>
              <a:spcBef>
                <a:spcPts val="105"/>
              </a:spcBef>
              <a:spcAft>
                <a:spcPts val="0"/>
              </a:spcAft>
              <a:buClrTx/>
              <a:buSzTx/>
              <a:buFontTx/>
              <a:buNone/>
              <a:tabLst/>
              <a:defRPr/>
            </a:pPr>
            <a:r>
              <a:rPr kumimoji="0" sz="3200" b="0" i="0" u="none" strike="noStrike" kern="0" cap="none" spc="-25" normalizeH="0" baseline="0" noProof="0" dirty="0">
                <a:ln>
                  <a:noFill/>
                </a:ln>
                <a:solidFill>
                  <a:srgbClr val="041E42"/>
                </a:solidFill>
                <a:effectLst/>
                <a:uLnTx/>
                <a:uFillTx/>
                <a:latin typeface="Arial"/>
                <a:cs typeface="Arial"/>
              </a:rPr>
              <a:t>57</a:t>
            </a:r>
            <a:endParaRPr kumimoji="0" sz="3200" b="0" i="0" u="none" strike="noStrike" kern="0" cap="none" spc="0" normalizeH="0" baseline="0" noProof="0">
              <a:ln>
                <a:noFill/>
              </a:ln>
              <a:solidFill>
                <a:sysClr val="windowText" lastClr="000000"/>
              </a:solidFill>
              <a:effectLst/>
              <a:uLnTx/>
              <a:uFillTx/>
              <a:latin typeface="Arial"/>
              <a:cs typeface="Arial"/>
            </a:endParaRPr>
          </a:p>
          <a:p>
            <a:pPr marL="33020" marR="0" lvl="0" indent="0" defTabSz="914400" eaLnBrk="1" fontAlgn="auto" latinLnBrk="0" hangingPunct="1">
              <a:lnSpc>
                <a:spcPts val="1370"/>
              </a:lnSpc>
              <a:spcBef>
                <a:spcPts val="0"/>
              </a:spcBef>
              <a:spcAft>
                <a:spcPts val="0"/>
              </a:spcAft>
              <a:buClrTx/>
              <a:buSzTx/>
              <a:buFontTx/>
              <a:buNone/>
              <a:tabLst/>
              <a:defRPr/>
            </a:pPr>
            <a:r>
              <a:rPr kumimoji="0" sz="1200" b="0" i="0" u="none" strike="noStrike" kern="0" cap="none" spc="-10" normalizeH="0" baseline="0" noProof="0" dirty="0">
                <a:ln>
                  <a:noFill/>
                </a:ln>
                <a:solidFill>
                  <a:srgbClr val="041E42"/>
                </a:solidFill>
                <a:effectLst/>
                <a:uLnTx/>
                <a:uFillTx/>
                <a:latin typeface="Arial"/>
                <a:cs typeface="Arial"/>
              </a:rPr>
              <a:t>mills</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
        <p:nvSpPr>
          <p:cNvPr id="34" name="object 34"/>
          <p:cNvSpPr txBox="1"/>
          <p:nvPr/>
        </p:nvSpPr>
        <p:spPr>
          <a:xfrm>
            <a:off x="8078216" y="3441268"/>
            <a:ext cx="1143635" cy="1052195"/>
          </a:xfrm>
          <a:prstGeom prst="rect">
            <a:avLst/>
          </a:prstGeom>
        </p:spPr>
        <p:txBody>
          <a:bodyPr vert="horz" wrap="square" lIns="0" tIns="13335" rIns="0" bIns="0" rtlCol="0">
            <a:spAutoFit/>
          </a:bodyPr>
          <a:lstStyle/>
          <a:p>
            <a:pPr marL="12700" marR="0" lvl="0" indent="0" defTabSz="914400" eaLnBrk="1" fontAlgn="auto" latinLnBrk="0" hangingPunct="1">
              <a:lnSpc>
                <a:spcPts val="3800"/>
              </a:lnSpc>
              <a:spcBef>
                <a:spcPts val="105"/>
              </a:spcBef>
              <a:spcAft>
                <a:spcPts val="0"/>
              </a:spcAft>
              <a:buClrTx/>
              <a:buSzTx/>
              <a:buFontTx/>
              <a:buNone/>
              <a:tabLst/>
              <a:defRPr/>
            </a:pPr>
            <a:r>
              <a:rPr kumimoji="0" sz="3200" b="0" i="0" u="none" strike="noStrike" kern="0" cap="none" spc="-25" normalizeH="0" baseline="0" noProof="0" dirty="0">
                <a:ln>
                  <a:noFill/>
                </a:ln>
                <a:solidFill>
                  <a:srgbClr val="041E42"/>
                </a:solidFill>
                <a:effectLst/>
                <a:uLnTx/>
                <a:uFillTx/>
                <a:latin typeface="Arial"/>
                <a:cs typeface="Arial"/>
              </a:rPr>
              <a:t>~13</a:t>
            </a:r>
            <a:endParaRPr kumimoji="0" sz="3200" b="0" i="0" u="none" strike="noStrike" kern="0" cap="none" spc="0" normalizeH="0" baseline="0" noProof="0">
              <a:ln>
                <a:noFill/>
              </a:ln>
              <a:solidFill>
                <a:sysClr val="windowText" lastClr="000000"/>
              </a:solidFill>
              <a:effectLst/>
              <a:uLnTx/>
              <a:uFillTx/>
              <a:latin typeface="Arial"/>
              <a:cs typeface="Arial"/>
            </a:endParaRPr>
          </a:p>
          <a:p>
            <a:pPr marL="20955" marR="5080" lvl="0" indent="0" defTabSz="914400" eaLnBrk="1" fontAlgn="auto" latinLnBrk="0" hangingPunct="1">
              <a:lnSpc>
                <a:spcPts val="1440"/>
              </a:lnSpc>
              <a:spcBef>
                <a:spcPts val="5"/>
              </a:spcBef>
              <a:spcAft>
                <a:spcPts val="0"/>
              </a:spcAft>
              <a:buClrTx/>
              <a:buSzTx/>
              <a:buFontTx/>
              <a:buNone/>
              <a:tabLst/>
              <a:defRPr/>
            </a:pPr>
            <a:r>
              <a:rPr kumimoji="0" sz="1200" b="0" i="0" u="none" strike="noStrike" kern="0" cap="none" spc="0" normalizeH="0" baseline="0" noProof="0" dirty="0">
                <a:ln>
                  <a:noFill/>
                </a:ln>
                <a:solidFill>
                  <a:srgbClr val="041E42"/>
                </a:solidFill>
                <a:effectLst/>
                <a:uLnTx/>
                <a:uFillTx/>
                <a:latin typeface="Arial"/>
                <a:cs typeface="Arial"/>
              </a:rPr>
              <a:t>million</a:t>
            </a:r>
            <a:r>
              <a:rPr kumimoji="0" sz="1200" b="0" i="0" u="none" strike="noStrike" kern="0" cap="none" spc="-40" normalizeH="0" baseline="0" noProof="0" dirty="0">
                <a:ln>
                  <a:noFill/>
                </a:ln>
                <a:solidFill>
                  <a:srgbClr val="041E42"/>
                </a:solidFill>
                <a:effectLst/>
                <a:uLnTx/>
                <a:uFillTx/>
                <a:latin typeface="Arial"/>
                <a:cs typeface="Arial"/>
              </a:rPr>
              <a:t> </a:t>
            </a:r>
            <a:r>
              <a:rPr kumimoji="0" sz="1200" b="0" i="0" u="none" strike="noStrike" kern="0" cap="none" spc="0" normalizeH="0" baseline="0" noProof="0" dirty="0">
                <a:ln>
                  <a:noFill/>
                </a:ln>
                <a:solidFill>
                  <a:srgbClr val="041E42"/>
                </a:solidFill>
                <a:effectLst/>
                <a:uLnTx/>
                <a:uFillTx/>
                <a:latin typeface="Arial"/>
                <a:cs typeface="Arial"/>
              </a:rPr>
              <a:t>tons</a:t>
            </a:r>
            <a:r>
              <a:rPr kumimoji="0" sz="1200" b="0" i="0" u="none" strike="noStrike" kern="0" cap="none" spc="-15" normalizeH="0" baseline="0" noProof="0" dirty="0">
                <a:ln>
                  <a:noFill/>
                </a:ln>
                <a:solidFill>
                  <a:srgbClr val="041E42"/>
                </a:solidFill>
                <a:effectLst/>
                <a:uLnTx/>
                <a:uFillTx/>
                <a:latin typeface="Arial"/>
                <a:cs typeface="Arial"/>
              </a:rPr>
              <a:t> </a:t>
            </a:r>
            <a:r>
              <a:rPr kumimoji="0" sz="1200" b="0" i="0" u="none" strike="noStrike" kern="0" cap="none" spc="-25" normalizeH="0" baseline="0" noProof="0" dirty="0">
                <a:ln>
                  <a:noFill/>
                </a:ln>
                <a:solidFill>
                  <a:srgbClr val="041E42"/>
                </a:solidFill>
                <a:effectLst/>
                <a:uLnTx/>
                <a:uFillTx/>
                <a:latin typeface="Arial"/>
                <a:cs typeface="Arial"/>
              </a:rPr>
              <a:t>of </a:t>
            </a:r>
            <a:r>
              <a:rPr kumimoji="0" sz="1200" b="0" i="0" u="none" strike="noStrike" kern="0" cap="none" spc="0" normalizeH="0" baseline="0" noProof="0" dirty="0">
                <a:ln>
                  <a:noFill/>
                </a:ln>
                <a:solidFill>
                  <a:srgbClr val="041E42"/>
                </a:solidFill>
                <a:effectLst/>
                <a:uLnTx/>
                <a:uFillTx/>
                <a:latin typeface="Arial"/>
                <a:cs typeface="Arial"/>
              </a:rPr>
              <a:t>recovered</a:t>
            </a:r>
            <a:r>
              <a:rPr kumimoji="0" sz="1200" b="0" i="0" u="none" strike="noStrike" kern="0" cap="none" spc="-55" normalizeH="0" baseline="0" noProof="0" dirty="0">
                <a:ln>
                  <a:noFill/>
                </a:ln>
                <a:solidFill>
                  <a:srgbClr val="041E42"/>
                </a:solidFill>
                <a:effectLst/>
                <a:uLnTx/>
                <a:uFillTx/>
                <a:latin typeface="Arial"/>
                <a:cs typeface="Arial"/>
              </a:rPr>
              <a:t> </a:t>
            </a:r>
            <a:r>
              <a:rPr kumimoji="0" sz="1200" b="0" i="0" u="none" strike="noStrike" kern="0" cap="none" spc="-10" normalizeH="0" baseline="0" noProof="0" dirty="0">
                <a:ln>
                  <a:noFill/>
                </a:ln>
                <a:solidFill>
                  <a:srgbClr val="041E42"/>
                </a:solidFill>
                <a:effectLst/>
                <a:uLnTx/>
                <a:uFillTx/>
                <a:latin typeface="Arial"/>
                <a:cs typeface="Arial"/>
              </a:rPr>
              <a:t>paper consumed</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
        <p:nvSpPr>
          <p:cNvPr id="35" name="object 35"/>
          <p:cNvSpPr txBox="1"/>
          <p:nvPr/>
        </p:nvSpPr>
        <p:spPr>
          <a:xfrm>
            <a:off x="368300" y="5744362"/>
            <a:ext cx="5030470" cy="43688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900" b="0" i="0" u="none" strike="noStrike" kern="0" cap="none" spc="0" normalizeH="0" baseline="0" noProof="0" dirty="0">
                <a:ln>
                  <a:noFill/>
                </a:ln>
                <a:solidFill>
                  <a:srgbClr val="FFFFFF"/>
                </a:solidFill>
                <a:effectLst/>
                <a:uLnTx/>
                <a:uFillTx/>
                <a:latin typeface="Arial"/>
                <a:cs typeface="Arial"/>
              </a:rPr>
              <a:t>Source:</a:t>
            </a:r>
            <a:r>
              <a:rPr kumimoji="0" sz="900" b="0" i="0" u="none" strike="noStrike" kern="0" cap="none" spc="-30" normalizeH="0" baseline="0" noProof="0" dirty="0">
                <a:ln>
                  <a:noFill/>
                </a:ln>
                <a:solidFill>
                  <a:srgbClr val="FFFFFF"/>
                </a:solidFill>
                <a:effectLst/>
                <a:uLnTx/>
                <a:uFillTx/>
                <a:latin typeface="Arial"/>
                <a:cs typeface="Arial"/>
              </a:rPr>
              <a:t> </a:t>
            </a:r>
            <a:r>
              <a:rPr kumimoji="0" sz="900" b="0" i="0" u="none" strike="noStrike" kern="0" cap="none" spc="0" normalizeH="0" baseline="0" noProof="0" dirty="0">
                <a:ln>
                  <a:noFill/>
                </a:ln>
                <a:solidFill>
                  <a:srgbClr val="FFFFFF"/>
                </a:solidFill>
                <a:effectLst/>
                <a:uLnTx/>
                <a:uFillTx/>
                <a:latin typeface="Arial"/>
                <a:cs typeface="Arial"/>
              </a:rPr>
              <a:t>Smurfit</a:t>
            </a:r>
            <a:r>
              <a:rPr kumimoji="0" sz="900" b="0" i="0" u="none" strike="noStrike" kern="0" cap="none" spc="-30" normalizeH="0" baseline="0" noProof="0" dirty="0">
                <a:ln>
                  <a:noFill/>
                </a:ln>
                <a:solidFill>
                  <a:srgbClr val="FFFFFF"/>
                </a:solidFill>
                <a:effectLst/>
                <a:uLnTx/>
                <a:uFillTx/>
                <a:latin typeface="Arial"/>
                <a:cs typeface="Arial"/>
              </a:rPr>
              <a:t> </a:t>
            </a:r>
            <a:r>
              <a:rPr kumimoji="0" sz="900" b="0" i="0" u="none" strike="noStrike" kern="0" cap="none" spc="0" normalizeH="0" baseline="0" noProof="0" dirty="0">
                <a:ln>
                  <a:noFill/>
                </a:ln>
                <a:solidFill>
                  <a:srgbClr val="FFFFFF"/>
                </a:solidFill>
                <a:effectLst/>
                <a:uLnTx/>
                <a:uFillTx/>
                <a:latin typeface="Arial"/>
                <a:cs typeface="Arial"/>
              </a:rPr>
              <a:t>Westrock</a:t>
            </a:r>
            <a:r>
              <a:rPr kumimoji="0" sz="900" b="0" i="0" u="none" strike="noStrike" kern="0" cap="none" spc="-35" normalizeH="0" baseline="0" noProof="0" dirty="0">
                <a:ln>
                  <a:noFill/>
                </a:ln>
                <a:solidFill>
                  <a:srgbClr val="FFFFFF"/>
                </a:solidFill>
                <a:effectLst/>
                <a:uLnTx/>
                <a:uFillTx/>
                <a:latin typeface="Arial"/>
                <a:cs typeface="Arial"/>
              </a:rPr>
              <a:t> </a:t>
            </a:r>
            <a:r>
              <a:rPr kumimoji="0" sz="900" b="0" i="0" u="none" strike="noStrike" kern="0" cap="none" spc="0" normalizeH="0" baseline="0" noProof="0" dirty="0">
                <a:ln>
                  <a:noFill/>
                </a:ln>
                <a:solidFill>
                  <a:srgbClr val="FFFFFF"/>
                </a:solidFill>
                <a:effectLst/>
                <a:uLnTx/>
                <a:uFillTx/>
                <a:latin typeface="Arial"/>
                <a:cs typeface="Arial"/>
              </a:rPr>
              <a:t>2025</a:t>
            </a:r>
            <a:r>
              <a:rPr kumimoji="0" sz="900" b="0" i="0" u="none" strike="noStrike" kern="0" cap="none" spc="-25" normalizeH="0" baseline="0" noProof="0" dirty="0">
                <a:ln>
                  <a:noFill/>
                </a:ln>
                <a:solidFill>
                  <a:srgbClr val="FFFFFF"/>
                </a:solidFill>
                <a:effectLst/>
                <a:uLnTx/>
                <a:uFillTx/>
                <a:latin typeface="Arial"/>
                <a:cs typeface="Arial"/>
              </a:rPr>
              <a:t> </a:t>
            </a:r>
            <a:r>
              <a:rPr kumimoji="0" sz="900" b="0" i="0" u="none" strike="noStrike" kern="0" cap="none" spc="-20" normalizeH="0" baseline="0" noProof="0" dirty="0">
                <a:ln>
                  <a:noFill/>
                </a:ln>
                <a:solidFill>
                  <a:srgbClr val="FFFFFF"/>
                </a:solidFill>
                <a:effectLst/>
                <a:uLnTx/>
                <a:uFillTx/>
                <a:latin typeface="Arial"/>
                <a:cs typeface="Arial"/>
              </a:rPr>
              <a:t>10K.</a:t>
            </a:r>
            <a:endParaRPr kumimoji="0" sz="900" b="0" i="0" u="none" strike="noStrike" kern="0" cap="none" spc="0" normalizeH="0" baseline="0" noProof="0">
              <a:ln>
                <a:noFill/>
              </a:ln>
              <a:solidFill>
                <a:sysClr val="windowText" lastClr="000000"/>
              </a:solidFill>
              <a:effectLst/>
              <a:uLnTx/>
              <a:uFillTx/>
              <a:latin typeface="Arial"/>
              <a:cs typeface="Arial"/>
            </a:endParaRPr>
          </a:p>
          <a:p>
            <a:pPr marL="12700" marR="5080" lvl="0" indent="0" defTabSz="914400" eaLnBrk="1" fontAlgn="auto" latinLnBrk="0" hangingPunct="1">
              <a:lnSpc>
                <a:spcPct val="100000"/>
              </a:lnSpc>
              <a:spcBef>
                <a:spcPts val="0"/>
              </a:spcBef>
              <a:spcAft>
                <a:spcPts val="0"/>
              </a:spcAft>
              <a:buClrTx/>
              <a:buSzTx/>
              <a:buFontTx/>
              <a:buNone/>
              <a:tabLst/>
              <a:defRPr/>
            </a:pPr>
            <a:r>
              <a:rPr kumimoji="0" sz="900" b="0" i="0" u="none" strike="noStrike" kern="0" cap="none" spc="0" normalizeH="0" baseline="0" noProof="0" dirty="0">
                <a:ln>
                  <a:noFill/>
                </a:ln>
                <a:solidFill>
                  <a:srgbClr val="FFFFFF"/>
                </a:solidFill>
                <a:effectLst/>
                <a:uLnTx/>
                <a:uFillTx/>
                <a:latin typeface="Arial"/>
                <a:cs typeface="Arial"/>
              </a:rPr>
              <a:t>*This</a:t>
            </a:r>
            <a:r>
              <a:rPr kumimoji="0" sz="900" b="0" i="0" u="none" strike="noStrike" kern="0" cap="none" spc="-10" normalizeH="0" baseline="0" noProof="0" dirty="0">
                <a:ln>
                  <a:noFill/>
                </a:ln>
                <a:solidFill>
                  <a:srgbClr val="FFFFFF"/>
                </a:solidFill>
                <a:effectLst/>
                <a:uLnTx/>
                <a:uFillTx/>
                <a:latin typeface="Arial"/>
                <a:cs typeface="Arial"/>
              </a:rPr>
              <a:t> </a:t>
            </a:r>
            <a:r>
              <a:rPr kumimoji="0" sz="900" b="0" i="0" u="none" strike="noStrike" kern="0" cap="none" spc="0" normalizeH="0" baseline="0" noProof="0" dirty="0">
                <a:ln>
                  <a:noFill/>
                </a:ln>
                <a:solidFill>
                  <a:srgbClr val="FFFFFF"/>
                </a:solidFill>
                <a:effectLst/>
                <a:uLnTx/>
                <a:uFillTx/>
                <a:latin typeface="Arial"/>
                <a:cs typeface="Arial"/>
              </a:rPr>
              <a:t>includes</a:t>
            </a:r>
            <a:r>
              <a:rPr kumimoji="0" sz="900" b="0" i="0" u="none" strike="noStrike" kern="0" cap="none" spc="-50" normalizeH="0" baseline="0" noProof="0" dirty="0">
                <a:ln>
                  <a:noFill/>
                </a:ln>
                <a:solidFill>
                  <a:srgbClr val="FFFFFF"/>
                </a:solidFill>
                <a:effectLst/>
                <a:uLnTx/>
                <a:uFillTx/>
                <a:latin typeface="Arial"/>
                <a:cs typeface="Arial"/>
              </a:rPr>
              <a:t> </a:t>
            </a:r>
            <a:r>
              <a:rPr kumimoji="0" sz="900" b="0" i="0" u="none" strike="noStrike" kern="0" cap="none" spc="0" normalizeH="0" baseline="0" noProof="0" dirty="0">
                <a:ln>
                  <a:noFill/>
                </a:ln>
                <a:solidFill>
                  <a:srgbClr val="FFFFFF"/>
                </a:solidFill>
                <a:effectLst/>
                <a:uLnTx/>
                <a:uFillTx/>
                <a:latin typeface="Arial"/>
                <a:cs typeface="Arial"/>
              </a:rPr>
              <a:t>converting</a:t>
            </a:r>
            <a:r>
              <a:rPr kumimoji="0" sz="900" b="0" i="0" u="none" strike="noStrike" kern="0" cap="none" spc="-30" normalizeH="0" baseline="0" noProof="0" dirty="0">
                <a:ln>
                  <a:noFill/>
                </a:ln>
                <a:solidFill>
                  <a:srgbClr val="FFFFFF"/>
                </a:solidFill>
                <a:effectLst/>
                <a:uLnTx/>
                <a:uFillTx/>
                <a:latin typeface="Arial"/>
                <a:cs typeface="Arial"/>
              </a:rPr>
              <a:t> </a:t>
            </a:r>
            <a:r>
              <a:rPr kumimoji="0" sz="900" b="0" i="0" u="none" strike="noStrike" kern="0" cap="none" spc="0" normalizeH="0" baseline="0" noProof="0" dirty="0">
                <a:ln>
                  <a:noFill/>
                </a:ln>
                <a:solidFill>
                  <a:srgbClr val="FFFFFF"/>
                </a:solidFill>
                <a:effectLst/>
                <a:uLnTx/>
                <a:uFillTx/>
                <a:latin typeface="Arial"/>
                <a:cs typeface="Arial"/>
              </a:rPr>
              <a:t>plants,</a:t>
            </a:r>
            <a:r>
              <a:rPr kumimoji="0" sz="900" b="0" i="0" u="none" strike="noStrike" kern="0" cap="none" spc="-35" normalizeH="0" baseline="0" noProof="0" dirty="0">
                <a:ln>
                  <a:noFill/>
                </a:ln>
                <a:solidFill>
                  <a:srgbClr val="FFFFFF"/>
                </a:solidFill>
                <a:effectLst/>
                <a:uLnTx/>
                <a:uFillTx/>
                <a:latin typeface="Arial"/>
                <a:cs typeface="Arial"/>
              </a:rPr>
              <a:t> </a:t>
            </a:r>
            <a:r>
              <a:rPr kumimoji="0" sz="900" b="0" i="0" u="none" strike="noStrike" kern="0" cap="none" spc="0" normalizeH="0" baseline="0" noProof="0" dirty="0">
                <a:ln>
                  <a:noFill/>
                </a:ln>
                <a:solidFill>
                  <a:srgbClr val="FFFFFF"/>
                </a:solidFill>
                <a:effectLst/>
                <a:uLnTx/>
                <a:uFillTx/>
                <a:latin typeface="Arial"/>
                <a:cs typeface="Arial"/>
              </a:rPr>
              <a:t>mills,</a:t>
            </a:r>
            <a:r>
              <a:rPr kumimoji="0" sz="900" b="0" i="0" u="none" strike="noStrike" kern="0" cap="none" spc="-35" normalizeH="0" baseline="0" noProof="0" dirty="0">
                <a:ln>
                  <a:noFill/>
                </a:ln>
                <a:solidFill>
                  <a:srgbClr val="FFFFFF"/>
                </a:solidFill>
                <a:effectLst/>
                <a:uLnTx/>
                <a:uFillTx/>
                <a:latin typeface="Arial"/>
                <a:cs typeface="Arial"/>
              </a:rPr>
              <a:t> </a:t>
            </a:r>
            <a:r>
              <a:rPr kumimoji="0" sz="900" b="0" i="0" u="none" strike="noStrike" kern="0" cap="none" spc="0" normalizeH="0" baseline="0" noProof="0" dirty="0">
                <a:ln>
                  <a:noFill/>
                </a:ln>
                <a:solidFill>
                  <a:srgbClr val="FFFFFF"/>
                </a:solidFill>
                <a:effectLst/>
                <a:uLnTx/>
                <a:uFillTx/>
                <a:latin typeface="Arial"/>
                <a:cs typeface="Arial"/>
              </a:rPr>
              <a:t>recycling</a:t>
            </a:r>
            <a:r>
              <a:rPr kumimoji="0" sz="900" b="0" i="0" u="none" strike="noStrike" kern="0" cap="none" spc="-45" normalizeH="0" baseline="0" noProof="0" dirty="0">
                <a:ln>
                  <a:noFill/>
                </a:ln>
                <a:solidFill>
                  <a:srgbClr val="FFFFFF"/>
                </a:solidFill>
                <a:effectLst/>
                <a:uLnTx/>
                <a:uFillTx/>
                <a:latin typeface="Arial"/>
                <a:cs typeface="Arial"/>
              </a:rPr>
              <a:t> </a:t>
            </a:r>
            <a:r>
              <a:rPr kumimoji="0" sz="900" b="0" i="0" u="none" strike="noStrike" kern="0" cap="none" spc="0" normalizeH="0" baseline="0" noProof="0" dirty="0">
                <a:ln>
                  <a:noFill/>
                </a:ln>
                <a:solidFill>
                  <a:srgbClr val="FFFFFF"/>
                </a:solidFill>
                <a:effectLst/>
                <a:uLnTx/>
                <a:uFillTx/>
                <a:latin typeface="Arial"/>
                <a:cs typeface="Arial"/>
              </a:rPr>
              <a:t>plants,</a:t>
            </a:r>
            <a:r>
              <a:rPr kumimoji="0" sz="900" b="0" i="0" u="none" strike="noStrike" kern="0" cap="none" spc="-30" normalizeH="0" baseline="0" noProof="0" dirty="0">
                <a:ln>
                  <a:noFill/>
                </a:ln>
                <a:solidFill>
                  <a:srgbClr val="FFFFFF"/>
                </a:solidFill>
                <a:effectLst/>
                <a:uLnTx/>
                <a:uFillTx/>
                <a:latin typeface="Arial"/>
                <a:cs typeface="Arial"/>
              </a:rPr>
              <a:t> </a:t>
            </a:r>
            <a:r>
              <a:rPr kumimoji="0" sz="900" b="0" i="0" u="none" strike="noStrike" kern="0" cap="none" spc="0" normalizeH="0" baseline="0" noProof="0" dirty="0">
                <a:ln>
                  <a:noFill/>
                </a:ln>
                <a:solidFill>
                  <a:srgbClr val="FFFFFF"/>
                </a:solidFill>
                <a:effectLst/>
                <a:uLnTx/>
                <a:uFillTx/>
                <a:latin typeface="Arial"/>
                <a:cs typeface="Arial"/>
              </a:rPr>
              <a:t>forestry/wood</a:t>
            </a:r>
            <a:r>
              <a:rPr kumimoji="0" sz="900" b="0" i="0" u="none" strike="noStrike" kern="0" cap="none" spc="-20" normalizeH="0" baseline="0" noProof="0" dirty="0">
                <a:ln>
                  <a:noFill/>
                </a:ln>
                <a:solidFill>
                  <a:srgbClr val="FFFFFF"/>
                </a:solidFill>
                <a:effectLst/>
                <a:uLnTx/>
                <a:uFillTx/>
                <a:latin typeface="Arial"/>
                <a:cs typeface="Arial"/>
              </a:rPr>
              <a:t> </a:t>
            </a:r>
            <a:r>
              <a:rPr kumimoji="0" sz="900" b="0" i="0" u="none" strike="noStrike" kern="0" cap="none" spc="0" normalizeH="0" baseline="0" noProof="0" dirty="0">
                <a:ln>
                  <a:noFill/>
                </a:ln>
                <a:solidFill>
                  <a:srgbClr val="FFFFFF"/>
                </a:solidFill>
                <a:effectLst/>
                <a:uLnTx/>
                <a:uFillTx/>
                <a:latin typeface="Arial"/>
                <a:cs typeface="Arial"/>
              </a:rPr>
              <a:t>procurement,</a:t>
            </a:r>
            <a:r>
              <a:rPr kumimoji="0" sz="900" b="0" i="0" u="none" strike="noStrike" kern="0" cap="none" spc="-55" normalizeH="0" baseline="0" noProof="0" dirty="0">
                <a:ln>
                  <a:noFill/>
                </a:ln>
                <a:solidFill>
                  <a:srgbClr val="FFFFFF"/>
                </a:solidFill>
                <a:effectLst/>
                <a:uLnTx/>
                <a:uFillTx/>
                <a:latin typeface="Arial"/>
                <a:cs typeface="Arial"/>
              </a:rPr>
              <a:t> </a:t>
            </a:r>
            <a:r>
              <a:rPr kumimoji="0" sz="900" b="0" i="0" u="none" strike="noStrike" kern="0" cap="none" spc="0" normalizeH="0" baseline="0" noProof="0" dirty="0">
                <a:ln>
                  <a:noFill/>
                </a:ln>
                <a:solidFill>
                  <a:srgbClr val="FFFFFF"/>
                </a:solidFill>
                <a:effectLst/>
                <a:uLnTx/>
                <a:uFillTx/>
                <a:latin typeface="Arial"/>
                <a:cs typeface="Arial"/>
              </a:rPr>
              <a:t>distribution</a:t>
            </a:r>
            <a:r>
              <a:rPr kumimoji="0" sz="900" b="0" i="0" u="none" strike="noStrike" kern="0" cap="none" spc="-45" normalizeH="0" baseline="0" noProof="0" dirty="0">
                <a:ln>
                  <a:noFill/>
                </a:ln>
                <a:solidFill>
                  <a:srgbClr val="FFFFFF"/>
                </a:solidFill>
                <a:effectLst/>
                <a:uLnTx/>
                <a:uFillTx/>
                <a:latin typeface="Arial"/>
                <a:cs typeface="Arial"/>
              </a:rPr>
              <a:t> </a:t>
            </a:r>
            <a:r>
              <a:rPr kumimoji="0" sz="900" b="0" i="0" u="none" strike="noStrike" kern="0" cap="none" spc="-25" normalizeH="0" baseline="0" noProof="0" dirty="0">
                <a:ln>
                  <a:noFill/>
                </a:ln>
                <a:solidFill>
                  <a:srgbClr val="FFFFFF"/>
                </a:solidFill>
                <a:effectLst/>
                <a:uLnTx/>
                <a:uFillTx/>
                <a:latin typeface="Arial"/>
                <a:cs typeface="Arial"/>
              </a:rPr>
              <a:t>and </a:t>
            </a:r>
            <a:r>
              <a:rPr kumimoji="0" sz="900" b="0" i="0" u="none" strike="noStrike" kern="0" cap="none" spc="0" normalizeH="0" baseline="0" noProof="0" dirty="0">
                <a:ln>
                  <a:noFill/>
                </a:ln>
                <a:solidFill>
                  <a:srgbClr val="FFFFFF"/>
                </a:solidFill>
                <a:effectLst/>
                <a:uLnTx/>
                <a:uFillTx/>
                <a:latin typeface="Arial"/>
                <a:cs typeface="Arial"/>
              </a:rPr>
              <a:t>experience</a:t>
            </a:r>
            <a:r>
              <a:rPr kumimoji="0" sz="900" b="0" i="0" u="none" strike="noStrike" kern="0" cap="none" spc="-45" normalizeH="0" baseline="0" noProof="0" dirty="0">
                <a:ln>
                  <a:noFill/>
                </a:ln>
                <a:solidFill>
                  <a:srgbClr val="FFFFFF"/>
                </a:solidFill>
                <a:effectLst/>
                <a:uLnTx/>
                <a:uFillTx/>
                <a:latin typeface="Arial"/>
                <a:cs typeface="Arial"/>
              </a:rPr>
              <a:t> </a:t>
            </a:r>
            <a:r>
              <a:rPr kumimoji="0" sz="900" b="0" i="0" u="none" strike="noStrike" kern="0" cap="none" spc="-10" normalizeH="0" baseline="0" noProof="0" dirty="0">
                <a:ln>
                  <a:noFill/>
                </a:ln>
                <a:solidFill>
                  <a:srgbClr val="FFFFFF"/>
                </a:solidFill>
                <a:effectLst/>
                <a:uLnTx/>
                <a:uFillTx/>
                <a:latin typeface="Arial"/>
                <a:cs typeface="Arial"/>
              </a:rPr>
              <a:t>centers.</a:t>
            </a:r>
            <a:endParaRPr kumimoji="0" sz="900" b="0" i="0" u="none" strike="noStrike" kern="0" cap="none" spc="0" normalizeH="0" baseline="0" noProof="0">
              <a:ln>
                <a:noFill/>
              </a:ln>
              <a:solidFill>
                <a:sysClr val="windowText" lastClr="000000"/>
              </a:solidFill>
              <a:effectLst/>
              <a:uLnTx/>
              <a:uFillTx/>
              <a:latin typeface="Arial"/>
              <a:cs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descr="A blue and white logo  AI-generated content may be incorrect."/>
          <p:cNvPicPr/>
          <p:nvPr/>
        </p:nvPicPr>
        <p:blipFill>
          <a:blip r:embed="rId3" cstate="print"/>
          <a:stretch>
            <a:fillRect/>
          </a:stretch>
        </p:blipFill>
        <p:spPr>
          <a:xfrm>
            <a:off x="9000987" y="5246095"/>
            <a:ext cx="1456260" cy="747638"/>
          </a:xfrm>
          <a:prstGeom prst="rect">
            <a:avLst/>
          </a:prstGeom>
        </p:spPr>
      </p:pic>
      <p:pic>
        <p:nvPicPr>
          <p:cNvPr id="3" name="object 3"/>
          <p:cNvPicPr/>
          <p:nvPr/>
        </p:nvPicPr>
        <p:blipFill>
          <a:blip r:embed="rId4" cstate="print"/>
          <a:stretch>
            <a:fillRect/>
          </a:stretch>
        </p:blipFill>
        <p:spPr>
          <a:xfrm>
            <a:off x="10666603" y="2718435"/>
            <a:ext cx="1195527" cy="933450"/>
          </a:xfrm>
          <a:prstGeom prst="rect">
            <a:avLst/>
          </a:prstGeom>
        </p:spPr>
      </p:pic>
      <p:sp>
        <p:nvSpPr>
          <p:cNvPr id="4" name="object 4"/>
          <p:cNvSpPr/>
          <p:nvPr/>
        </p:nvSpPr>
        <p:spPr>
          <a:xfrm>
            <a:off x="0" y="0"/>
            <a:ext cx="12192000" cy="2447925"/>
          </a:xfrm>
          <a:custGeom>
            <a:avLst/>
            <a:gdLst/>
            <a:ahLst/>
            <a:cxnLst/>
            <a:rect l="l" t="t" r="r" b="b"/>
            <a:pathLst>
              <a:path w="12192000" h="2447925">
                <a:moveTo>
                  <a:pt x="12192000" y="0"/>
                </a:moveTo>
                <a:lnTo>
                  <a:pt x="0" y="0"/>
                </a:lnTo>
                <a:lnTo>
                  <a:pt x="0" y="2447925"/>
                </a:lnTo>
                <a:lnTo>
                  <a:pt x="12192000" y="2447925"/>
                </a:lnTo>
                <a:lnTo>
                  <a:pt x="12192000" y="0"/>
                </a:lnTo>
                <a:close/>
              </a:path>
            </a:pathLst>
          </a:custGeom>
          <a:solidFill>
            <a:srgbClr val="001F5B"/>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descr="$PPTXTitle"/>
          <p:cNvSpPr txBox="1">
            <a:spLocks noGrp="1"/>
          </p:cNvSpPr>
          <p:nvPr>
            <p:ph type="title"/>
          </p:nvPr>
        </p:nvSpPr>
        <p:spPr>
          <a:xfrm>
            <a:off x="373786" y="127007"/>
            <a:ext cx="5402580" cy="1421130"/>
          </a:xfrm>
          <a:prstGeom prst="rect">
            <a:avLst/>
          </a:prstGeom>
        </p:spPr>
        <p:txBody>
          <a:bodyPr vert="horz" wrap="square" lIns="0" tIns="164465" rIns="0" bIns="0" rtlCol="0">
            <a:spAutoFit/>
          </a:bodyPr>
          <a:lstStyle/>
          <a:p>
            <a:pPr marL="21590">
              <a:lnSpc>
                <a:spcPct val="100000"/>
              </a:lnSpc>
              <a:spcBef>
                <a:spcPts val="1295"/>
              </a:spcBef>
            </a:pPr>
            <a:r>
              <a:rPr dirty="0">
                <a:solidFill>
                  <a:srgbClr val="FFFFFF"/>
                </a:solidFill>
              </a:rPr>
              <a:t>Awards</a:t>
            </a:r>
            <a:r>
              <a:rPr spc="-75" dirty="0">
                <a:solidFill>
                  <a:srgbClr val="FFFFFF"/>
                </a:solidFill>
              </a:rPr>
              <a:t> </a:t>
            </a:r>
            <a:r>
              <a:rPr dirty="0">
                <a:solidFill>
                  <a:srgbClr val="FFFFFF"/>
                </a:solidFill>
              </a:rPr>
              <a:t>&amp;</a:t>
            </a:r>
            <a:r>
              <a:rPr spc="-40" dirty="0">
                <a:solidFill>
                  <a:srgbClr val="FFFFFF"/>
                </a:solidFill>
              </a:rPr>
              <a:t> </a:t>
            </a:r>
            <a:r>
              <a:rPr spc="-10" dirty="0">
                <a:solidFill>
                  <a:srgbClr val="FFFFFF"/>
                </a:solidFill>
              </a:rPr>
              <a:t>Recognition</a:t>
            </a:r>
          </a:p>
          <a:p>
            <a:pPr marL="12700" marR="5080">
              <a:lnSpc>
                <a:spcPct val="100000"/>
              </a:lnSpc>
              <a:spcBef>
                <a:spcPts val="670"/>
              </a:spcBef>
            </a:pPr>
            <a:r>
              <a:rPr sz="2000" b="0" dirty="0">
                <a:solidFill>
                  <a:srgbClr val="08B1FF"/>
                </a:solidFill>
                <a:latin typeface="Arial"/>
                <a:cs typeface="Arial"/>
              </a:rPr>
              <a:t>Recognized</a:t>
            </a:r>
            <a:r>
              <a:rPr sz="2000" b="0" spc="-50" dirty="0">
                <a:solidFill>
                  <a:srgbClr val="08B1FF"/>
                </a:solidFill>
                <a:latin typeface="Arial"/>
                <a:cs typeface="Arial"/>
              </a:rPr>
              <a:t> </a:t>
            </a:r>
            <a:r>
              <a:rPr sz="2000" b="0" dirty="0">
                <a:solidFill>
                  <a:srgbClr val="08B1FF"/>
                </a:solidFill>
                <a:latin typeface="Arial"/>
                <a:cs typeface="Arial"/>
              </a:rPr>
              <a:t>by</a:t>
            </a:r>
            <a:r>
              <a:rPr sz="2000" b="0" spc="-15" dirty="0">
                <a:solidFill>
                  <a:srgbClr val="08B1FF"/>
                </a:solidFill>
                <a:latin typeface="Arial"/>
                <a:cs typeface="Arial"/>
              </a:rPr>
              <a:t> </a:t>
            </a:r>
            <a:r>
              <a:rPr sz="2000" b="0" dirty="0">
                <a:solidFill>
                  <a:srgbClr val="08B1FF"/>
                </a:solidFill>
                <a:latin typeface="Arial"/>
                <a:cs typeface="Arial"/>
              </a:rPr>
              <a:t>industry</a:t>
            </a:r>
            <a:r>
              <a:rPr sz="2000" b="0" spc="-40" dirty="0">
                <a:solidFill>
                  <a:srgbClr val="08B1FF"/>
                </a:solidFill>
                <a:latin typeface="Arial"/>
                <a:cs typeface="Arial"/>
              </a:rPr>
              <a:t> </a:t>
            </a:r>
            <a:r>
              <a:rPr sz="2000" b="0" dirty="0">
                <a:solidFill>
                  <a:srgbClr val="08B1FF"/>
                </a:solidFill>
                <a:latin typeface="Arial"/>
                <a:cs typeface="Arial"/>
              </a:rPr>
              <a:t>partners</a:t>
            </a:r>
            <a:r>
              <a:rPr sz="2000" b="0" spc="-50" dirty="0">
                <a:solidFill>
                  <a:srgbClr val="08B1FF"/>
                </a:solidFill>
                <a:latin typeface="Arial"/>
                <a:cs typeface="Arial"/>
              </a:rPr>
              <a:t> </a:t>
            </a:r>
            <a:r>
              <a:rPr sz="2000" b="0" dirty="0">
                <a:solidFill>
                  <a:srgbClr val="08B1FF"/>
                </a:solidFill>
                <a:latin typeface="Arial"/>
                <a:cs typeface="Arial"/>
              </a:rPr>
              <a:t>and</a:t>
            </a:r>
            <a:r>
              <a:rPr sz="2000" b="0" spc="-25" dirty="0">
                <a:solidFill>
                  <a:srgbClr val="08B1FF"/>
                </a:solidFill>
                <a:latin typeface="Arial"/>
                <a:cs typeface="Arial"/>
              </a:rPr>
              <a:t> </a:t>
            </a:r>
            <a:r>
              <a:rPr sz="2000" b="0" spc="-10" dirty="0">
                <a:solidFill>
                  <a:srgbClr val="08B1FF"/>
                </a:solidFill>
                <a:latin typeface="Arial"/>
                <a:cs typeface="Arial"/>
              </a:rPr>
              <a:t>customers </a:t>
            </a:r>
            <a:r>
              <a:rPr sz="2000" b="0" dirty="0">
                <a:solidFill>
                  <a:srgbClr val="08B1FF"/>
                </a:solidFill>
                <a:latin typeface="Arial"/>
                <a:cs typeface="Arial"/>
              </a:rPr>
              <a:t>for</a:t>
            </a:r>
            <a:r>
              <a:rPr sz="2000" b="0" spc="-40" dirty="0">
                <a:solidFill>
                  <a:srgbClr val="08B1FF"/>
                </a:solidFill>
                <a:latin typeface="Arial"/>
                <a:cs typeface="Arial"/>
              </a:rPr>
              <a:t> </a:t>
            </a:r>
            <a:r>
              <a:rPr sz="2000" b="0" dirty="0">
                <a:solidFill>
                  <a:srgbClr val="08B1FF"/>
                </a:solidFill>
                <a:latin typeface="Arial"/>
                <a:cs typeface="Arial"/>
              </a:rPr>
              <a:t>our</a:t>
            </a:r>
            <a:r>
              <a:rPr sz="2000" b="0" spc="-35" dirty="0">
                <a:solidFill>
                  <a:srgbClr val="08B1FF"/>
                </a:solidFill>
                <a:latin typeface="Arial"/>
                <a:cs typeface="Arial"/>
              </a:rPr>
              <a:t> </a:t>
            </a:r>
            <a:r>
              <a:rPr sz="2000" b="0" dirty="0">
                <a:solidFill>
                  <a:srgbClr val="08B1FF"/>
                </a:solidFill>
                <a:latin typeface="Arial"/>
                <a:cs typeface="Arial"/>
              </a:rPr>
              <a:t>innovative</a:t>
            </a:r>
            <a:r>
              <a:rPr sz="2000" b="0" spc="-10" dirty="0">
                <a:solidFill>
                  <a:srgbClr val="08B1FF"/>
                </a:solidFill>
                <a:latin typeface="Arial"/>
                <a:cs typeface="Arial"/>
              </a:rPr>
              <a:t> </a:t>
            </a:r>
            <a:r>
              <a:rPr sz="2000" b="0" dirty="0">
                <a:solidFill>
                  <a:srgbClr val="08B1FF"/>
                </a:solidFill>
                <a:latin typeface="Arial"/>
                <a:cs typeface="Arial"/>
              </a:rPr>
              <a:t>sustainable</a:t>
            </a:r>
            <a:r>
              <a:rPr sz="2000" b="0" spc="-40" dirty="0">
                <a:solidFill>
                  <a:srgbClr val="08B1FF"/>
                </a:solidFill>
                <a:latin typeface="Arial"/>
                <a:cs typeface="Arial"/>
              </a:rPr>
              <a:t> </a:t>
            </a:r>
            <a:r>
              <a:rPr sz="2000" b="0" spc="-10" dirty="0">
                <a:solidFill>
                  <a:srgbClr val="08B1FF"/>
                </a:solidFill>
                <a:latin typeface="Arial"/>
                <a:cs typeface="Arial"/>
              </a:rPr>
              <a:t>solutions.</a:t>
            </a:r>
            <a:endParaRPr sz="2000">
              <a:latin typeface="Arial"/>
              <a:cs typeface="Arial"/>
            </a:endParaRPr>
          </a:p>
        </p:txBody>
      </p:sp>
      <p:pic>
        <p:nvPicPr>
          <p:cNvPr id="6" name="object 6"/>
          <p:cNvPicPr/>
          <p:nvPr/>
        </p:nvPicPr>
        <p:blipFill>
          <a:blip r:embed="rId5" cstate="print"/>
          <a:stretch>
            <a:fillRect/>
          </a:stretch>
        </p:blipFill>
        <p:spPr>
          <a:xfrm>
            <a:off x="1462913" y="4090949"/>
            <a:ext cx="751713" cy="853795"/>
          </a:xfrm>
          <a:prstGeom prst="rect">
            <a:avLst/>
          </a:prstGeom>
        </p:spPr>
      </p:pic>
      <p:pic>
        <p:nvPicPr>
          <p:cNvPr id="7" name="object 7"/>
          <p:cNvPicPr/>
          <p:nvPr/>
        </p:nvPicPr>
        <p:blipFill>
          <a:blip r:embed="rId6" cstate="print"/>
          <a:stretch>
            <a:fillRect/>
          </a:stretch>
        </p:blipFill>
        <p:spPr>
          <a:xfrm>
            <a:off x="4031107" y="5146331"/>
            <a:ext cx="949363" cy="947153"/>
          </a:xfrm>
          <a:prstGeom prst="rect">
            <a:avLst/>
          </a:prstGeom>
        </p:spPr>
      </p:pic>
      <p:pic>
        <p:nvPicPr>
          <p:cNvPr id="8" name="object 8" descr="Pek Sin Choon | F&amp;B Chinese Tea Merchant Branding and Design"/>
          <p:cNvPicPr/>
          <p:nvPr/>
        </p:nvPicPr>
        <p:blipFill>
          <a:blip r:embed="rId7" cstate="print"/>
          <a:stretch>
            <a:fillRect/>
          </a:stretch>
        </p:blipFill>
        <p:spPr>
          <a:xfrm>
            <a:off x="7726288" y="5128391"/>
            <a:ext cx="1086187" cy="993221"/>
          </a:xfrm>
          <a:prstGeom prst="rect">
            <a:avLst/>
          </a:prstGeom>
        </p:spPr>
      </p:pic>
      <p:pic>
        <p:nvPicPr>
          <p:cNvPr id="9" name="object 9"/>
          <p:cNvPicPr/>
          <p:nvPr/>
        </p:nvPicPr>
        <p:blipFill>
          <a:blip r:embed="rId8" cstate="print"/>
          <a:stretch>
            <a:fillRect/>
          </a:stretch>
        </p:blipFill>
        <p:spPr>
          <a:xfrm>
            <a:off x="10481347" y="4257469"/>
            <a:ext cx="1343304" cy="516221"/>
          </a:xfrm>
          <a:prstGeom prst="rect">
            <a:avLst/>
          </a:prstGeom>
        </p:spPr>
      </p:pic>
      <p:pic>
        <p:nvPicPr>
          <p:cNvPr id="10" name="object 10"/>
          <p:cNvPicPr/>
          <p:nvPr/>
        </p:nvPicPr>
        <p:blipFill>
          <a:blip r:embed="rId9" cstate="print"/>
          <a:stretch>
            <a:fillRect/>
          </a:stretch>
        </p:blipFill>
        <p:spPr>
          <a:xfrm>
            <a:off x="378066" y="5324271"/>
            <a:ext cx="1635760" cy="591286"/>
          </a:xfrm>
          <a:prstGeom prst="rect">
            <a:avLst/>
          </a:prstGeom>
        </p:spPr>
      </p:pic>
      <p:pic>
        <p:nvPicPr>
          <p:cNvPr id="11" name="object 11" descr="Award Nods for SKITTLES, MilkPEP Work"/>
          <p:cNvPicPr/>
          <p:nvPr/>
        </p:nvPicPr>
        <p:blipFill>
          <a:blip r:embed="rId10" cstate="print"/>
          <a:stretch>
            <a:fillRect/>
          </a:stretch>
        </p:blipFill>
        <p:spPr>
          <a:xfrm>
            <a:off x="3812159" y="4294530"/>
            <a:ext cx="1671701" cy="446633"/>
          </a:xfrm>
          <a:prstGeom prst="rect">
            <a:avLst/>
          </a:prstGeom>
        </p:spPr>
      </p:pic>
      <p:pic>
        <p:nvPicPr>
          <p:cNvPr id="12" name="object 12"/>
          <p:cNvPicPr/>
          <p:nvPr/>
        </p:nvPicPr>
        <p:blipFill>
          <a:blip r:embed="rId11" cstate="print"/>
          <a:stretch>
            <a:fillRect/>
          </a:stretch>
        </p:blipFill>
        <p:spPr>
          <a:xfrm>
            <a:off x="10564598" y="5363205"/>
            <a:ext cx="1314786" cy="513405"/>
          </a:xfrm>
          <a:prstGeom prst="rect">
            <a:avLst/>
          </a:prstGeom>
        </p:spPr>
      </p:pic>
      <p:pic>
        <p:nvPicPr>
          <p:cNvPr id="13" name="object 13" descr="2022 SPC Innovator Awards Innovation in Design Optimization Winner: WestRock"/>
          <p:cNvPicPr/>
          <p:nvPr/>
        </p:nvPicPr>
        <p:blipFill>
          <a:blip r:embed="rId12" cstate="print"/>
          <a:stretch>
            <a:fillRect/>
          </a:stretch>
        </p:blipFill>
        <p:spPr>
          <a:xfrm>
            <a:off x="6472792" y="5131968"/>
            <a:ext cx="1157373" cy="941001"/>
          </a:xfrm>
          <a:prstGeom prst="rect">
            <a:avLst/>
          </a:prstGeom>
        </p:spPr>
      </p:pic>
      <p:pic>
        <p:nvPicPr>
          <p:cNvPr id="14" name="object 14"/>
          <p:cNvPicPr/>
          <p:nvPr/>
        </p:nvPicPr>
        <p:blipFill>
          <a:blip r:embed="rId13" cstate="print"/>
          <a:stretch>
            <a:fillRect/>
          </a:stretch>
        </p:blipFill>
        <p:spPr>
          <a:xfrm>
            <a:off x="6154332" y="2751390"/>
            <a:ext cx="1311323" cy="867565"/>
          </a:xfrm>
          <a:prstGeom prst="rect">
            <a:avLst/>
          </a:prstGeom>
        </p:spPr>
      </p:pic>
      <p:pic>
        <p:nvPicPr>
          <p:cNvPr id="15" name="object 15" descr="A black and white sign with red text  Description automatically generated"/>
          <p:cNvPicPr/>
          <p:nvPr/>
        </p:nvPicPr>
        <p:blipFill>
          <a:blip r:embed="rId14" cstate="print"/>
          <a:stretch>
            <a:fillRect/>
          </a:stretch>
        </p:blipFill>
        <p:spPr>
          <a:xfrm>
            <a:off x="426567" y="4013885"/>
            <a:ext cx="808926" cy="1007948"/>
          </a:xfrm>
          <a:prstGeom prst="rect">
            <a:avLst/>
          </a:prstGeom>
        </p:spPr>
      </p:pic>
      <p:pic>
        <p:nvPicPr>
          <p:cNvPr id="16" name="object 16" descr="A logo for a company  AI-generated content may be incorrect."/>
          <p:cNvPicPr/>
          <p:nvPr/>
        </p:nvPicPr>
        <p:blipFill>
          <a:blip r:embed="rId15" cstate="print"/>
          <a:stretch>
            <a:fillRect/>
          </a:stretch>
        </p:blipFill>
        <p:spPr>
          <a:xfrm>
            <a:off x="2150826" y="5155053"/>
            <a:ext cx="690420" cy="916149"/>
          </a:xfrm>
          <a:prstGeom prst="rect">
            <a:avLst/>
          </a:prstGeom>
        </p:spPr>
      </p:pic>
      <p:pic>
        <p:nvPicPr>
          <p:cNvPr id="17" name="object 17"/>
          <p:cNvPicPr/>
          <p:nvPr/>
        </p:nvPicPr>
        <p:blipFill>
          <a:blip r:embed="rId16" cstate="print"/>
          <a:stretch>
            <a:fillRect/>
          </a:stretch>
        </p:blipFill>
        <p:spPr>
          <a:xfrm>
            <a:off x="3023918" y="5173822"/>
            <a:ext cx="938911" cy="919624"/>
          </a:xfrm>
          <a:prstGeom prst="rect">
            <a:avLst/>
          </a:prstGeom>
        </p:spPr>
      </p:pic>
      <p:pic>
        <p:nvPicPr>
          <p:cNvPr id="18" name="object 18"/>
          <p:cNvPicPr/>
          <p:nvPr/>
        </p:nvPicPr>
        <p:blipFill>
          <a:blip r:embed="rId17" cstate="print"/>
          <a:stretch>
            <a:fillRect/>
          </a:stretch>
        </p:blipFill>
        <p:spPr>
          <a:xfrm>
            <a:off x="5034142" y="5370169"/>
            <a:ext cx="1322735" cy="516128"/>
          </a:xfrm>
          <a:prstGeom prst="rect">
            <a:avLst/>
          </a:prstGeom>
        </p:spPr>
      </p:pic>
      <p:pic>
        <p:nvPicPr>
          <p:cNvPr id="19" name="object 19"/>
          <p:cNvPicPr/>
          <p:nvPr/>
        </p:nvPicPr>
        <p:blipFill>
          <a:blip r:embed="rId18" cstate="print"/>
          <a:stretch>
            <a:fillRect/>
          </a:stretch>
        </p:blipFill>
        <p:spPr>
          <a:xfrm>
            <a:off x="2441955" y="4251566"/>
            <a:ext cx="1142707" cy="532777"/>
          </a:xfrm>
          <a:prstGeom prst="rect">
            <a:avLst/>
          </a:prstGeom>
        </p:spPr>
      </p:pic>
      <p:pic>
        <p:nvPicPr>
          <p:cNvPr id="20" name="object 20"/>
          <p:cNvPicPr/>
          <p:nvPr/>
        </p:nvPicPr>
        <p:blipFill>
          <a:blip r:embed="rId19" cstate="print"/>
          <a:stretch>
            <a:fillRect/>
          </a:stretch>
        </p:blipFill>
        <p:spPr>
          <a:xfrm>
            <a:off x="7915020" y="4352035"/>
            <a:ext cx="2325116" cy="331724"/>
          </a:xfrm>
          <a:prstGeom prst="rect">
            <a:avLst/>
          </a:prstGeom>
        </p:spPr>
      </p:pic>
      <p:pic>
        <p:nvPicPr>
          <p:cNvPr id="21" name="object 21"/>
          <p:cNvPicPr/>
          <p:nvPr/>
        </p:nvPicPr>
        <p:blipFill>
          <a:blip r:embed="rId20" cstate="print"/>
          <a:stretch>
            <a:fillRect/>
          </a:stretch>
        </p:blipFill>
        <p:spPr>
          <a:xfrm>
            <a:off x="5743216" y="4245378"/>
            <a:ext cx="1912447" cy="540434"/>
          </a:xfrm>
          <a:prstGeom prst="rect">
            <a:avLst/>
          </a:prstGeom>
        </p:spPr>
      </p:pic>
      <p:pic>
        <p:nvPicPr>
          <p:cNvPr id="22" name="object 22" descr="A white circle with black text and a grey ribbon  AI-generated content may be incorrect."/>
          <p:cNvPicPr/>
          <p:nvPr/>
        </p:nvPicPr>
        <p:blipFill>
          <a:blip r:embed="rId21" cstate="print"/>
          <a:stretch>
            <a:fillRect/>
          </a:stretch>
        </p:blipFill>
        <p:spPr>
          <a:xfrm>
            <a:off x="9511030" y="2730119"/>
            <a:ext cx="910081" cy="910081"/>
          </a:xfrm>
          <a:prstGeom prst="rect">
            <a:avLst/>
          </a:prstGeom>
        </p:spPr>
      </p:pic>
      <p:sp>
        <p:nvSpPr>
          <p:cNvPr id="23" name="object 23"/>
          <p:cNvSpPr/>
          <p:nvPr/>
        </p:nvSpPr>
        <p:spPr>
          <a:xfrm>
            <a:off x="6643751" y="437261"/>
            <a:ext cx="1572895" cy="1572260"/>
          </a:xfrm>
          <a:custGeom>
            <a:avLst/>
            <a:gdLst/>
            <a:ahLst/>
            <a:cxnLst/>
            <a:rect l="l" t="t" r="r" b="b"/>
            <a:pathLst>
              <a:path w="1572895" h="1572260">
                <a:moveTo>
                  <a:pt x="1572641" y="0"/>
                </a:moveTo>
                <a:lnTo>
                  <a:pt x="0" y="0"/>
                </a:lnTo>
                <a:lnTo>
                  <a:pt x="0" y="1572133"/>
                </a:lnTo>
                <a:lnTo>
                  <a:pt x="1572641" y="1572133"/>
                </a:lnTo>
                <a:lnTo>
                  <a:pt x="1572641" y="0"/>
                </a:lnTo>
                <a:close/>
              </a:path>
            </a:pathLst>
          </a:custGeom>
          <a:solidFill>
            <a:srgbClr val="185E3C"/>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4" name="object 24"/>
          <p:cNvSpPr txBox="1"/>
          <p:nvPr/>
        </p:nvSpPr>
        <p:spPr>
          <a:xfrm>
            <a:off x="6643751" y="437261"/>
            <a:ext cx="1572895" cy="1572260"/>
          </a:xfrm>
          <a:prstGeom prst="rect">
            <a:avLst/>
          </a:prstGeom>
        </p:spPr>
        <p:txBody>
          <a:bodyPr vert="horz" wrap="square" lIns="0" tIns="85725" rIns="0" bIns="0" rtlCol="0">
            <a:spAutoFit/>
          </a:bodyPr>
          <a:lstStyle/>
          <a:p>
            <a:pPr marL="92075" marR="0" lvl="0" indent="0" defTabSz="914400" eaLnBrk="1" fontAlgn="auto" latinLnBrk="0" hangingPunct="1">
              <a:lnSpc>
                <a:spcPct val="100000"/>
              </a:lnSpc>
              <a:spcBef>
                <a:spcPts val="675"/>
              </a:spcBef>
              <a:spcAft>
                <a:spcPts val="0"/>
              </a:spcAft>
              <a:buClrTx/>
              <a:buSzTx/>
              <a:buFontTx/>
              <a:buNone/>
              <a:tabLst/>
              <a:defRPr/>
            </a:pPr>
            <a:r>
              <a:rPr kumimoji="0" sz="1400" b="0" i="0" u="none" strike="noStrike" kern="0" cap="none" spc="-10" normalizeH="0" baseline="0" noProof="0" dirty="0">
                <a:ln>
                  <a:noFill/>
                </a:ln>
                <a:solidFill>
                  <a:srgbClr val="FFFFFF"/>
                </a:solidFill>
                <a:effectLst/>
                <a:uLnTx/>
                <a:uFillTx/>
                <a:latin typeface="Arial"/>
                <a:cs typeface="Arial"/>
              </a:rPr>
              <a:t>Planet</a:t>
            </a:r>
            <a:endParaRPr kumimoji="0" sz="1400" b="0" i="0" u="none" strike="noStrike" kern="0" cap="none" spc="0" normalizeH="0" baseline="0" noProof="0">
              <a:ln>
                <a:noFill/>
              </a:ln>
              <a:solidFill>
                <a:sysClr val="windowText" lastClr="000000"/>
              </a:solidFill>
              <a:effectLst/>
              <a:uLnTx/>
              <a:uFillTx/>
              <a:latin typeface="Arial"/>
              <a:cs typeface="Arial"/>
            </a:endParaRPr>
          </a:p>
        </p:txBody>
      </p:sp>
      <p:grpSp>
        <p:nvGrpSpPr>
          <p:cNvPr id="25" name="object 25"/>
          <p:cNvGrpSpPr/>
          <p:nvPr/>
        </p:nvGrpSpPr>
        <p:grpSpPr>
          <a:xfrm>
            <a:off x="7074300" y="437133"/>
            <a:ext cx="4577080" cy="1572260"/>
            <a:chOff x="7074300" y="437133"/>
            <a:chExt cx="4577080" cy="1572260"/>
          </a:xfrm>
        </p:grpSpPr>
        <p:sp>
          <p:nvSpPr>
            <p:cNvPr id="26" name="object 26"/>
            <p:cNvSpPr/>
            <p:nvPr/>
          </p:nvSpPr>
          <p:spPr>
            <a:xfrm>
              <a:off x="7074300" y="1035215"/>
              <a:ext cx="717550" cy="716280"/>
            </a:xfrm>
            <a:custGeom>
              <a:avLst/>
              <a:gdLst/>
              <a:ahLst/>
              <a:cxnLst/>
              <a:rect l="l" t="t" r="r" b="b"/>
              <a:pathLst>
                <a:path w="717550" h="716280">
                  <a:moveTo>
                    <a:pt x="358687" y="0"/>
                  </a:moveTo>
                  <a:lnTo>
                    <a:pt x="310069" y="3810"/>
                  </a:lnTo>
                  <a:lnTo>
                    <a:pt x="263415" y="12700"/>
                  </a:lnTo>
                  <a:lnTo>
                    <a:pt x="219157" y="29210"/>
                  </a:lnTo>
                  <a:lnTo>
                    <a:pt x="177727" y="49530"/>
                  </a:lnTo>
                  <a:lnTo>
                    <a:pt x="139555" y="74930"/>
                  </a:lnTo>
                  <a:lnTo>
                    <a:pt x="105073" y="105410"/>
                  </a:lnTo>
                  <a:lnTo>
                    <a:pt x="74713" y="139700"/>
                  </a:lnTo>
                  <a:lnTo>
                    <a:pt x="48906" y="177800"/>
                  </a:lnTo>
                  <a:lnTo>
                    <a:pt x="28083" y="219710"/>
                  </a:lnTo>
                  <a:lnTo>
                    <a:pt x="12675" y="264160"/>
                  </a:lnTo>
                  <a:lnTo>
                    <a:pt x="3114" y="309880"/>
                  </a:lnTo>
                  <a:lnTo>
                    <a:pt x="1732" y="330200"/>
                  </a:lnTo>
                  <a:lnTo>
                    <a:pt x="1645" y="331470"/>
                  </a:lnTo>
                  <a:lnTo>
                    <a:pt x="1559" y="332740"/>
                  </a:lnTo>
                  <a:lnTo>
                    <a:pt x="1473" y="334010"/>
                  </a:lnTo>
                  <a:lnTo>
                    <a:pt x="1386" y="335280"/>
                  </a:lnTo>
                  <a:lnTo>
                    <a:pt x="1300" y="336550"/>
                  </a:lnTo>
                  <a:lnTo>
                    <a:pt x="1214" y="337820"/>
                  </a:lnTo>
                  <a:lnTo>
                    <a:pt x="1127" y="339090"/>
                  </a:lnTo>
                  <a:lnTo>
                    <a:pt x="1041" y="340360"/>
                  </a:lnTo>
                  <a:lnTo>
                    <a:pt x="954" y="341630"/>
                  </a:lnTo>
                  <a:lnTo>
                    <a:pt x="868" y="342900"/>
                  </a:lnTo>
                  <a:lnTo>
                    <a:pt x="782" y="344170"/>
                  </a:lnTo>
                  <a:lnTo>
                    <a:pt x="695" y="345440"/>
                  </a:lnTo>
                  <a:lnTo>
                    <a:pt x="609" y="346710"/>
                  </a:lnTo>
                  <a:lnTo>
                    <a:pt x="522" y="347980"/>
                  </a:lnTo>
                  <a:lnTo>
                    <a:pt x="436" y="349250"/>
                  </a:lnTo>
                  <a:lnTo>
                    <a:pt x="350" y="350520"/>
                  </a:lnTo>
                  <a:lnTo>
                    <a:pt x="263" y="351790"/>
                  </a:lnTo>
                  <a:lnTo>
                    <a:pt x="177" y="353060"/>
                  </a:lnTo>
                  <a:lnTo>
                    <a:pt x="90" y="354330"/>
                  </a:lnTo>
                  <a:lnTo>
                    <a:pt x="0" y="360680"/>
                  </a:lnTo>
                  <a:lnTo>
                    <a:pt x="2943" y="405130"/>
                  </a:lnTo>
                  <a:lnTo>
                    <a:pt x="3027" y="406400"/>
                  </a:lnTo>
                  <a:lnTo>
                    <a:pt x="12664" y="453390"/>
                  </a:lnTo>
                  <a:lnTo>
                    <a:pt x="28059" y="497840"/>
                  </a:lnTo>
                  <a:lnTo>
                    <a:pt x="48867" y="539750"/>
                  </a:lnTo>
                  <a:lnTo>
                    <a:pt x="74656" y="577850"/>
                  </a:lnTo>
                  <a:lnTo>
                    <a:pt x="104997" y="612140"/>
                  </a:lnTo>
                  <a:lnTo>
                    <a:pt x="139460" y="642620"/>
                  </a:lnTo>
                  <a:lnTo>
                    <a:pt x="177614" y="668020"/>
                  </a:lnTo>
                  <a:lnTo>
                    <a:pt x="219028" y="688340"/>
                  </a:lnTo>
                  <a:lnTo>
                    <a:pt x="263274" y="703580"/>
                  </a:lnTo>
                  <a:lnTo>
                    <a:pt x="309919" y="713740"/>
                  </a:lnTo>
                  <a:lnTo>
                    <a:pt x="358535" y="716280"/>
                  </a:lnTo>
                  <a:lnTo>
                    <a:pt x="407150" y="713740"/>
                  </a:lnTo>
                  <a:lnTo>
                    <a:pt x="453796" y="703580"/>
                  </a:lnTo>
                  <a:lnTo>
                    <a:pt x="457483" y="702310"/>
                  </a:lnTo>
                  <a:lnTo>
                    <a:pt x="358995" y="702310"/>
                  </a:lnTo>
                  <a:lnTo>
                    <a:pt x="333241" y="701040"/>
                  </a:lnTo>
                  <a:lnTo>
                    <a:pt x="308004" y="698500"/>
                  </a:lnTo>
                  <a:lnTo>
                    <a:pt x="283342" y="693420"/>
                  </a:lnTo>
                  <a:lnTo>
                    <a:pt x="259314" y="687070"/>
                  </a:lnTo>
                  <a:lnTo>
                    <a:pt x="259007" y="687070"/>
                  </a:lnTo>
                  <a:lnTo>
                    <a:pt x="268592" y="680720"/>
                  </a:lnTo>
                  <a:lnTo>
                    <a:pt x="242598" y="680720"/>
                  </a:lnTo>
                  <a:lnTo>
                    <a:pt x="216393" y="670560"/>
                  </a:lnTo>
                  <a:lnTo>
                    <a:pt x="203672" y="664210"/>
                  </a:lnTo>
                  <a:lnTo>
                    <a:pt x="191224" y="657860"/>
                  </a:lnTo>
                  <a:lnTo>
                    <a:pt x="191990" y="651510"/>
                  </a:lnTo>
                  <a:lnTo>
                    <a:pt x="192602" y="648970"/>
                  </a:lnTo>
                  <a:lnTo>
                    <a:pt x="177115" y="648970"/>
                  </a:lnTo>
                  <a:lnTo>
                    <a:pt x="137529" y="621030"/>
                  </a:lnTo>
                  <a:lnTo>
                    <a:pt x="102488" y="586740"/>
                  </a:lnTo>
                  <a:lnTo>
                    <a:pt x="72554" y="548640"/>
                  </a:lnTo>
                  <a:lnTo>
                    <a:pt x="48292" y="505460"/>
                  </a:lnTo>
                  <a:lnTo>
                    <a:pt x="30265" y="459740"/>
                  </a:lnTo>
                  <a:lnTo>
                    <a:pt x="19036" y="410210"/>
                  </a:lnTo>
                  <a:lnTo>
                    <a:pt x="15356" y="360680"/>
                  </a:lnTo>
                  <a:lnTo>
                    <a:pt x="15474" y="344170"/>
                  </a:lnTo>
                  <a:lnTo>
                    <a:pt x="15566" y="342900"/>
                  </a:lnTo>
                  <a:lnTo>
                    <a:pt x="15658" y="341630"/>
                  </a:lnTo>
                  <a:lnTo>
                    <a:pt x="15750" y="340360"/>
                  </a:lnTo>
                  <a:lnTo>
                    <a:pt x="15842" y="339090"/>
                  </a:lnTo>
                  <a:lnTo>
                    <a:pt x="15934" y="337820"/>
                  </a:lnTo>
                  <a:lnTo>
                    <a:pt x="37250" y="337820"/>
                  </a:lnTo>
                  <a:lnTo>
                    <a:pt x="34797" y="335280"/>
                  </a:lnTo>
                  <a:lnTo>
                    <a:pt x="32496" y="331470"/>
                  </a:lnTo>
                  <a:lnTo>
                    <a:pt x="29276" y="328930"/>
                  </a:lnTo>
                  <a:lnTo>
                    <a:pt x="17467" y="317500"/>
                  </a:lnTo>
                  <a:lnTo>
                    <a:pt x="26762" y="269240"/>
                  </a:lnTo>
                  <a:lnTo>
                    <a:pt x="42499" y="223520"/>
                  </a:lnTo>
                  <a:lnTo>
                    <a:pt x="64165" y="181610"/>
                  </a:lnTo>
                  <a:lnTo>
                    <a:pt x="91250" y="143510"/>
                  </a:lnTo>
                  <a:lnTo>
                    <a:pt x="123242" y="109220"/>
                  </a:lnTo>
                  <a:lnTo>
                    <a:pt x="159632" y="78740"/>
                  </a:lnTo>
                  <a:lnTo>
                    <a:pt x="174354" y="78740"/>
                  </a:lnTo>
                  <a:lnTo>
                    <a:pt x="177421" y="77470"/>
                  </a:lnTo>
                  <a:lnTo>
                    <a:pt x="209472" y="77470"/>
                  </a:lnTo>
                  <a:lnTo>
                    <a:pt x="207325" y="73660"/>
                  </a:lnTo>
                  <a:lnTo>
                    <a:pt x="204565" y="71120"/>
                  </a:lnTo>
                  <a:lnTo>
                    <a:pt x="207172" y="67310"/>
                  </a:lnTo>
                  <a:lnTo>
                    <a:pt x="209319" y="63500"/>
                  </a:lnTo>
                  <a:lnTo>
                    <a:pt x="210699" y="59690"/>
                  </a:lnTo>
                  <a:lnTo>
                    <a:pt x="190763" y="59690"/>
                  </a:lnTo>
                  <a:lnTo>
                    <a:pt x="191990" y="58420"/>
                  </a:lnTo>
                  <a:lnTo>
                    <a:pt x="193217" y="58420"/>
                  </a:lnTo>
                  <a:lnTo>
                    <a:pt x="194444" y="57150"/>
                  </a:lnTo>
                  <a:lnTo>
                    <a:pt x="211619" y="57150"/>
                  </a:lnTo>
                  <a:lnTo>
                    <a:pt x="213000" y="53340"/>
                  </a:lnTo>
                  <a:lnTo>
                    <a:pt x="217140" y="48260"/>
                  </a:lnTo>
                  <a:lnTo>
                    <a:pt x="221127" y="46990"/>
                  </a:lnTo>
                  <a:lnTo>
                    <a:pt x="231199" y="41910"/>
                  </a:lnTo>
                  <a:lnTo>
                    <a:pt x="241428" y="38100"/>
                  </a:lnTo>
                  <a:lnTo>
                    <a:pt x="251513" y="35560"/>
                  </a:lnTo>
                  <a:lnTo>
                    <a:pt x="261153" y="31750"/>
                  </a:lnTo>
                  <a:lnTo>
                    <a:pt x="317884" y="31750"/>
                  </a:lnTo>
                  <a:lnTo>
                    <a:pt x="314770" y="27940"/>
                  </a:lnTo>
                  <a:lnTo>
                    <a:pt x="306010" y="22860"/>
                  </a:lnTo>
                  <a:lnTo>
                    <a:pt x="291211" y="22860"/>
                  </a:lnTo>
                  <a:lnTo>
                    <a:pt x="324566" y="17780"/>
                  </a:lnTo>
                  <a:lnTo>
                    <a:pt x="341588" y="16510"/>
                  </a:lnTo>
                  <a:lnTo>
                    <a:pt x="465644" y="16510"/>
                  </a:lnTo>
                  <a:lnTo>
                    <a:pt x="462464" y="15240"/>
                  </a:lnTo>
                  <a:lnTo>
                    <a:pt x="411782" y="3810"/>
                  </a:lnTo>
                  <a:lnTo>
                    <a:pt x="358687" y="0"/>
                  </a:lnTo>
                  <a:close/>
                </a:path>
                <a:path w="717550" h="716280">
                  <a:moveTo>
                    <a:pt x="570721" y="171450"/>
                  </a:moveTo>
                  <a:lnTo>
                    <a:pt x="564951" y="172720"/>
                  </a:lnTo>
                  <a:lnTo>
                    <a:pt x="556191" y="176530"/>
                  </a:lnTo>
                  <a:lnTo>
                    <a:pt x="550536" y="184150"/>
                  </a:lnTo>
                  <a:lnTo>
                    <a:pt x="548216" y="194310"/>
                  </a:lnTo>
                  <a:lnTo>
                    <a:pt x="549462" y="205740"/>
                  </a:lnTo>
                  <a:lnTo>
                    <a:pt x="550536" y="209550"/>
                  </a:lnTo>
                  <a:lnTo>
                    <a:pt x="554523" y="226060"/>
                  </a:lnTo>
                  <a:lnTo>
                    <a:pt x="555750" y="233680"/>
                  </a:lnTo>
                  <a:lnTo>
                    <a:pt x="555750" y="234950"/>
                  </a:lnTo>
                  <a:lnTo>
                    <a:pt x="554676" y="238760"/>
                  </a:lnTo>
                  <a:lnTo>
                    <a:pt x="554063" y="240030"/>
                  </a:lnTo>
                  <a:lnTo>
                    <a:pt x="553603" y="242570"/>
                  </a:lnTo>
                  <a:lnTo>
                    <a:pt x="552069" y="250190"/>
                  </a:lnTo>
                  <a:lnTo>
                    <a:pt x="550996" y="255270"/>
                  </a:lnTo>
                  <a:lnTo>
                    <a:pt x="552683" y="260350"/>
                  </a:lnTo>
                  <a:lnTo>
                    <a:pt x="553449" y="261620"/>
                  </a:lnTo>
                  <a:lnTo>
                    <a:pt x="553603" y="262890"/>
                  </a:lnTo>
                  <a:lnTo>
                    <a:pt x="553756" y="262890"/>
                  </a:lnTo>
                  <a:lnTo>
                    <a:pt x="553296" y="264160"/>
                  </a:lnTo>
                  <a:lnTo>
                    <a:pt x="550536" y="264160"/>
                  </a:lnTo>
                  <a:lnTo>
                    <a:pt x="537735" y="266700"/>
                  </a:lnTo>
                  <a:lnTo>
                    <a:pt x="529679" y="274320"/>
                  </a:lnTo>
                  <a:lnTo>
                    <a:pt x="524959" y="283210"/>
                  </a:lnTo>
                  <a:lnTo>
                    <a:pt x="522165" y="292100"/>
                  </a:lnTo>
                  <a:lnTo>
                    <a:pt x="520938" y="295910"/>
                  </a:lnTo>
                  <a:lnTo>
                    <a:pt x="519778" y="307340"/>
                  </a:lnTo>
                  <a:lnTo>
                    <a:pt x="522587" y="316230"/>
                  </a:lnTo>
                  <a:lnTo>
                    <a:pt x="527408" y="322580"/>
                  </a:lnTo>
                  <a:lnTo>
                    <a:pt x="532286" y="326390"/>
                  </a:lnTo>
                  <a:lnTo>
                    <a:pt x="527686" y="331470"/>
                  </a:lnTo>
                  <a:lnTo>
                    <a:pt x="525232" y="334010"/>
                  </a:lnTo>
                  <a:lnTo>
                    <a:pt x="510184" y="349250"/>
                  </a:lnTo>
                  <a:lnTo>
                    <a:pt x="502868" y="356870"/>
                  </a:lnTo>
                  <a:lnTo>
                    <a:pt x="495941" y="365760"/>
                  </a:lnTo>
                  <a:lnTo>
                    <a:pt x="491479" y="372110"/>
                  </a:lnTo>
                  <a:lnTo>
                    <a:pt x="487622" y="378460"/>
                  </a:lnTo>
                  <a:lnTo>
                    <a:pt x="484166" y="386080"/>
                  </a:lnTo>
                  <a:lnTo>
                    <a:pt x="480912" y="392430"/>
                  </a:lnTo>
                  <a:lnTo>
                    <a:pt x="477845" y="398780"/>
                  </a:lnTo>
                  <a:lnTo>
                    <a:pt x="474471" y="406400"/>
                  </a:lnTo>
                  <a:lnTo>
                    <a:pt x="473858" y="410210"/>
                  </a:lnTo>
                  <a:lnTo>
                    <a:pt x="474778" y="414020"/>
                  </a:lnTo>
                  <a:lnTo>
                    <a:pt x="486924" y="447040"/>
                  </a:lnTo>
                  <a:lnTo>
                    <a:pt x="505008" y="471170"/>
                  </a:lnTo>
                  <a:lnTo>
                    <a:pt x="528757" y="486410"/>
                  </a:lnTo>
                  <a:lnTo>
                    <a:pt x="557897" y="491490"/>
                  </a:lnTo>
                  <a:lnTo>
                    <a:pt x="590868" y="491490"/>
                  </a:lnTo>
                  <a:lnTo>
                    <a:pt x="591635" y="497840"/>
                  </a:lnTo>
                  <a:lnTo>
                    <a:pt x="592522" y="504190"/>
                  </a:lnTo>
                  <a:lnTo>
                    <a:pt x="593552" y="509270"/>
                  </a:lnTo>
                  <a:lnTo>
                    <a:pt x="594698" y="515620"/>
                  </a:lnTo>
                  <a:lnTo>
                    <a:pt x="595929" y="521970"/>
                  </a:lnTo>
                  <a:lnTo>
                    <a:pt x="596849" y="527050"/>
                  </a:lnTo>
                  <a:lnTo>
                    <a:pt x="597923" y="532130"/>
                  </a:lnTo>
                  <a:lnTo>
                    <a:pt x="598690" y="537210"/>
                  </a:lnTo>
                  <a:lnTo>
                    <a:pt x="599763" y="543560"/>
                  </a:lnTo>
                  <a:lnTo>
                    <a:pt x="600108" y="547370"/>
                  </a:lnTo>
                  <a:lnTo>
                    <a:pt x="600035" y="593090"/>
                  </a:lnTo>
                  <a:lnTo>
                    <a:pt x="599916" y="596900"/>
                  </a:lnTo>
                  <a:lnTo>
                    <a:pt x="599456" y="599440"/>
                  </a:lnTo>
                  <a:lnTo>
                    <a:pt x="598843" y="600710"/>
                  </a:lnTo>
                  <a:lnTo>
                    <a:pt x="600990" y="601980"/>
                  </a:lnTo>
                  <a:lnTo>
                    <a:pt x="561027" y="636270"/>
                  </a:lnTo>
                  <a:lnTo>
                    <a:pt x="516139" y="664210"/>
                  </a:lnTo>
                  <a:lnTo>
                    <a:pt x="467033" y="684530"/>
                  </a:lnTo>
                  <a:lnTo>
                    <a:pt x="414416" y="697230"/>
                  </a:lnTo>
                  <a:lnTo>
                    <a:pt x="358995" y="702310"/>
                  </a:lnTo>
                  <a:lnTo>
                    <a:pt x="457483" y="702310"/>
                  </a:lnTo>
                  <a:lnTo>
                    <a:pt x="498040" y="688340"/>
                  </a:lnTo>
                  <a:lnTo>
                    <a:pt x="539455" y="668020"/>
                  </a:lnTo>
                  <a:lnTo>
                    <a:pt x="577608" y="642620"/>
                  </a:lnTo>
                  <a:lnTo>
                    <a:pt x="612070" y="612140"/>
                  </a:lnTo>
                  <a:lnTo>
                    <a:pt x="634544" y="586740"/>
                  </a:lnTo>
                  <a:lnTo>
                    <a:pt x="615405" y="586740"/>
                  </a:lnTo>
                  <a:lnTo>
                    <a:pt x="615290" y="548640"/>
                  </a:lnTo>
                  <a:lnTo>
                    <a:pt x="615252" y="547370"/>
                  </a:lnTo>
                  <a:lnTo>
                    <a:pt x="614639" y="541020"/>
                  </a:lnTo>
                  <a:lnTo>
                    <a:pt x="611571" y="524510"/>
                  </a:lnTo>
                  <a:lnTo>
                    <a:pt x="610498" y="519430"/>
                  </a:lnTo>
                  <a:lnTo>
                    <a:pt x="607431" y="502920"/>
                  </a:lnTo>
                  <a:lnTo>
                    <a:pt x="606357" y="495300"/>
                  </a:lnTo>
                  <a:lnTo>
                    <a:pt x="603393" y="485140"/>
                  </a:lnTo>
                  <a:lnTo>
                    <a:pt x="598172" y="478790"/>
                  </a:lnTo>
                  <a:lnTo>
                    <a:pt x="591714" y="476250"/>
                  </a:lnTo>
                  <a:lnTo>
                    <a:pt x="557437" y="476250"/>
                  </a:lnTo>
                  <a:lnTo>
                    <a:pt x="533386" y="471170"/>
                  </a:lnTo>
                  <a:lnTo>
                    <a:pt x="514095" y="459740"/>
                  </a:lnTo>
                  <a:lnTo>
                    <a:pt x="499490" y="438150"/>
                  </a:lnTo>
                  <a:lnTo>
                    <a:pt x="489500" y="408940"/>
                  </a:lnTo>
                  <a:lnTo>
                    <a:pt x="492874" y="401320"/>
                  </a:lnTo>
                  <a:lnTo>
                    <a:pt x="494408" y="398780"/>
                  </a:lnTo>
                  <a:lnTo>
                    <a:pt x="497372" y="392430"/>
                  </a:lnTo>
                  <a:lnTo>
                    <a:pt x="520842" y="359410"/>
                  </a:lnTo>
                  <a:lnTo>
                    <a:pt x="535507" y="344170"/>
                  </a:lnTo>
                  <a:lnTo>
                    <a:pt x="539801" y="339090"/>
                  </a:lnTo>
                  <a:lnTo>
                    <a:pt x="544248" y="335280"/>
                  </a:lnTo>
                  <a:lnTo>
                    <a:pt x="548542" y="330200"/>
                  </a:lnTo>
                  <a:lnTo>
                    <a:pt x="554216" y="325120"/>
                  </a:lnTo>
                  <a:lnTo>
                    <a:pt x="546088" y="317500"/>
                  </a:lnTo>
                  <a:lnTo>
                    <a:pt x="543788" y="316230"/>
                  </a:lnTo>
                  <a:lnTo>
                    <a:pt x="542715" y="314960"/>
                  </a:lnTo>
                  <a:lnTo>
                    <a:pt x="534127" y="308610"/>
                  </a:lnTo>
                  <a:lnTo>
                    <a:pt x="533360" y="304800"/>
                  </a:lnTo>
                  <a:lnTo>
                    <a:pt x="534893" y="299720"/>
                  </a:lnTo>
                  <a:lnTo>
                    <a:pt x="536274" y="294640"/>
                  </a:lnTo>
                  <a:lnTo>
                    <a:pt x="539647" y="283210"/>
                  </a:lnTo>
                  <a:lnTo>
                    <a:pt x="541641" y="279400"/>
                  </a:lnTo>
                  <a:lnTo>
                    <a:pt x="550536" y="278130"/>
                  </a:lnTo>
                  <a:lnTo>
                    <a:pt x="557897" y="278130"/>
                  </a:lnTo>
                  <a:lnTo>
                    <a:pt x="563111" y="275590"/>
                  </a:lnTo>
                  <a:lnTo>
                    <a:pt x="566025" y="271780"/>
                  </a:lnTo>
                  <a:lnTo>
                    <a:pt x="568938" y="266700"/>
                  </a:lnTo>
                  <a:lnTo>
                    <a:pt x="569015" y="265430"/>
                  </a:lnTo>
                  <a:lnTo>
                    <a:pt x="569092" y="264160"/>
                  </a:lnTo>
                  <a:lnTo>
                    <a:pt x="569168" y="262890"/>
                  </a:lnTo>
                  <a:lnTo>
                    <a:pt x="569245" y="261620"/>
                  </a:lnTo>
                  <a:lnTo>
                    <a:pt x="566638" y="254000"/>
                  </a:lnTo>
                  <a:lnTo>
                    <a:pt x="567405" y="248920"/>
                  </a:lnTo>
                  <a:lnTo>
                    <a:pt x="567711" y="248920"/>
                  </a:lnTo>
                  <a:lnTo>
                    <a:pt x="568172" y="245110"/>
                  </a:lnTo>
                  <a:lnTo>
                    <a:pt x="568632" y="243840"/>
                  </a:lnTo>
                  <a:lnTo>
                    <a:pt x="569858" y="238760"/>
                  </a:lnTo>
                  <a:lnTo>
                    <a:pt x="571085" y="234950"/>
                  </a:lnTo>
                  <a:lnTo>
                    <a:pt x="563878" y="201930"/>
                  </a:lnTo>
                  <a:lnTo>
                    <a:pt x="562651" y="196850"/>
                  </a:lnTo>
                  <a:lnTo>
                    <a:pt x="561577" y="187960"/>
                  </a:lnTo>
                  <a:lnTo>
                    <a:pt x="570165" y="186690"/>
                  </a:lnTo>
                  <a:lnTo>
                    <a:pt x="574306" y="185420"/>
                  </a:lnTo>
                  <a:lnTo>
                    <a:pt x="589833" y="185420"/>
                  </a:lnTo>
                  <a:lnTo>
                    <a:pt x="586344" y="179070"/>
                  </a:lnTo>
                  <a:lnTo>
                    <a:pt x="578331" y="172720"/>
                  </a:lnTo>
                  <a:lnTo>
                    <a:pt x="570721" y="171450"/>
                  </a:lnTo>
                  <a:close/>
                </a:path>
                <a:path w="717550" h="716280">
                  <a:moveTo>
                    <a:pt x="157502" y="322580"/>
                  </a:moveTo>
                  <a:lnTo>
                    <a:pt x="139542" y="322580"/>
                  </a:lnTo>
                  <a:lnTo>
                    <a:pt x="130954" y="325120"/>
                  </a:lnTo>
                  <a:lnTo>
                    <a:pt x="112548" y="330200"/>
                  </a:lnTo>
                  <a:lnTo>
                    <a:pt x="112599" y="332740"/>
                  </a:lnTo>
                  <a:lnTo>
                    <a:pt x="112701" y="346710"/>
                  </a:lnTo>
                  <a:lnTo>
                    <a:pt x="116535" y="355600"/>
                  </a:lnTo>
                  <a:lnTo>
                    <a:pt x="128194" y="367030"/>
                  </a:lnTo>
                  <a:lnTo>
                    <a:pt x="134635" y="372110"/>
                  </a:lnTo>
                  <a:lnTo>
                    <a:pt x="141229" y="377190"/>
                  </a:lnTo>
                  <a:lnTo>
                    <a:pt x="148490" y="383540"/>
                  </a:lnTo>
                  <a:lnTo>
                    <a:pt x="155491" y="389890"/>
                  </a:lnTo>
                  <a:lnTo>
                    <a:pt x="162148" y="396240"/>
                  </a:lnTo>
                  <a:lnTo>
                    <a:pt x="168373" y="402590"/>
                  </a:lnTo>
                  <a:lnTo>
                    <a:pt x="177987" y="411480"/>
                  </a:lnTo>
                  <a:lnTo>
                    <a:pt x="187773" y="416560"/>
                  </a:lnTo>
                  <a:lnTo>
                    <a:pt x="197444" y="419100"/>
                  </a:lnTo>
                  <a:lnTo>
                    <a:pt x="206712" y="420370"/>
                  </a:lnTo>
                  <a:lnTo>
                    <a:pt x="237077" y="422910"/>
                  </a:lnTo>
                  <a:lnTo>
                    <a:pt x="260229" y="427990"/>
                  </a:lnTo>
                  <a:lnTo>
                    <a:pt x="300264" y="453390"/>
                  </a:lnTo>
                  <a:lnTo>
                    <a:pt x="324183" y="485140"/>
                  </a:lnTo>
                  <a:lnTo>
                    <a:pt x="329397" y="486410"/>
                  </a:lnTo>
                  <a:lnTo>
                    <a:pt x="331391" y="487680"/>
                  </a:lnTo>
                  <a:lnTo>
                    <a:pt x="351883" y="495300"/>
                  </a:lnTo>
                  <a:lnTo>
                    <a:pt x="362337" y="497840"/>
                  </a:lnTo>
                  <a:lnTo>
                    <a:pt x="372950" y="501650"/>
                  </a:lnTo>
                  <a:lnTo>
                    <a:pt x="381998" y="504190"/>
                  </a:lnTo>
                  <a:lnTo>
                    <a:pt x="387059" y="505460"/>
                  </a:lnTo>
                  <a:lnTo>
                    <a:pt x="388592" y="508000"/>
                  </a:lnTo>
                  <a:lnTo>
                    <a:pt x="390126" y="511810"/>
                  </a:lnTo>
                  <a:lnTo>
                    <a:pt x="389359" y="516890"/>
                  </a:lnTo>
                  <a:lnTo>
                    <a:pt x="386292" y="527050"/>
                  </a:lnTo>
                  <a:lnTo>
                    <a:pt x="353666" y="580390"/>
                  </a:lnTo>
                  <a:lnTo>
                    <a:pt x="307467" y="619760"/>
                  </a:lnTo>
                  <a:lnTo>
                    <a:pt x="301793" y="623570"/>
                  </a:lnTo>
                  <a:lnTo>
                    <a:pt x="297959" y="629920"/>
                  </a:lnTo>
                  <a:lnTo>
                    <a:pt x="294125" y="635000"/>
                  </a:lnTo>
                  <a:lnTo>
                    <a:pt x="292592" y="637540"/>
                  </a:lnTo>
                  <a:lnTo>
                    <a:pt x="289218" y="642620"/>
                  </a:lnTo>
                  <a:lnTo>
                    <a:pt x="288298" y="642620"/>
                  </a:lnTo>
                  <a:lnTo>
                    <a:pt x="286764" y="645160"/>
                  </a:lnTo>
                  <a:lnTo>
                    <a:pt x="284924" y="647700"/>
                  </a:lnTo>
                  <a:lnTo>
                    <a:pt x="283237" y="650240"/>
                  </a:lnTo>
                  <a:lnTo>
                    <a:pt x="281550" y="651510"/>
                  </a:lnTo>
                  <a:lnTo>
                    <a:pt x="275109" y="656590"/>
                  </a:lnTo>
                  <a:lnTo>
                    <a:pt x="268361" y="661670"/>
                  </a:lnTo>
                  <a:lnTo>
                    <a:pt x="261614" y="665480"/>
                  </a:lnTo>
                  <a:lnTo>
                    <a:pt x="251799" y="671830"/>
                  </a:lnTo>
                  <a:lnTo>
                    <a:pt x="246892" y="675640"/>
                  </a:lnTo>
                  <a:lnTo>
                    <a:pt x="244898" y="676910"/>
                  </a:lnTo>
                  <a:lnTo>
                    <a:pt x="243671" y="679450"/>
                  </a:lnTo>
                  <a:lnTo>
                    <a:pt x="242598" y="680720"/>
                  </a:lnTo>
                  <a:lnTo>
                    <a:pt x="268592" y="680720"/>
                  </a:lnTo>
                  <a:lnTo>
                    <a:pt x="270508" y="679450"/>
                  </a:lnTo>
                  <a:lnTo>
                    <a:pt x="277409" y="674370"/>
                  </a:lnTo>
                  <a:lnTo>
                    <a:pt x="284157" y="669290"/>
                  </a:lnTo>
                  <a:lnTo>
                    <a:pt x="294585" y="661670"/>
                  </a:lnTo>
                  <a:lnTo>
                    <a:pt x="297039" y="657860"/>
                  </a:lnTo>
                  <a:lnTo>
                    <a:pt x="299339" y="655320"/>
                  </a:lnTo>
                  <a:lnTo>
                    <a:pt x="301486" y="652780"/>
                  </a:lnTo>
                  <a:lnTo>
                    <a:pt x="303480" y="650240"/>
                  </a:lnTo>
                  <a:lnTo>
                    <a:pt x="305320" y="647700"/>
                  </a:lnTo>
                  <a:lnTo>
                    <a:pt x="307007" y="643890"/>
                  </a:lnTo>
                  <a:lnTo>
                    <a:pt x="310228" y="640080"/>
                  </a:lnTo>
                  <a:lnTo>
                    <a:pt x="313295" y="635000"/>
                  </a:lnTo>
                  <a:lnTo>
                    <a:pt x="317129" y="632460"/>
                  </a:lnTo>
                  <a:lnTo>
                    <a:pt x="341689" y="612140"/>
                  </a:lnTo>
                  <a:lnTo>
                    <a:pt x="386095" y="563880"/>
                  </a:lnTo>
                  <a:lnTo>
                    <a:pt x="403516" y="524510"/>
                  </a:lnTo>
                  <a:lnTo>
                    <a:pt x="404886" y="515620"/>
                  </a:lnTo>
                  <a:lnTo>
                    <a:pt x="404777" y="511810"/>
                  </a:lnTo>
                  <a:lnTo>
                    <a:pt x="356905" y="481330"/>
                  </a:lnTo>
                  <a:lnTo>
                    <a:pt x="337065" y="473710"/>
                  </a:lnTo>
                  <a:lnTo>
                    <a:pt x="335071" y="472440"/>
                  </a:lnTo>
                  <a:lnTo>
                    <a:pt x="333691" y="472440"/>
                  </a:lnTo>
                  <a:lnTo>
                    <a:pt x="331084" y="468630"/>
                  </a:lnTo>
                  <a:lnTo>
                    <a:pt x="289390" y="424180"/>
                  </a:lnTo>
                  <a:lnTo>
                    <a:pt x="238610" y="407670"/>
                  </a:lnTo>
                  <a:lnTo>
                    <a:pt x="208246" y="405130"/>
                  </a:lnTo>
                  <a:lnTo>
                    <a:pt x="200497" y="405130"/>
                  </a:lnTo>
                  <a:lnTo>
                    <a:pt x="193294" y="402590"/>
                  </a:lnTo>
                  <a:lnTo>
                    <a:pt x="186551" y="398780"/>
                  </a:lnTo>
                  <a:lnTo>
                    <a:pt x="180182" y="392430"/>
                  </a:lnTo>
                  <a:lnTo>
                    <a:pt x="173393" y="386080"/>
                  </a:lnTo>
                  <a:lnTo>
                    <a:pt x="166246" y="378460"/>
                  </a:lnTo>
                  <a:lnTo>
                    <a:pt x="151504" y="365760"/>
                  </a:lnTo>
                  <a:lnTo>
                    <a:pt x="138929" y="355600"/>
                  </a:lnTo>
                  <a:lnTo>
                    <a:pt x="133101" y="350520"/>
                  </a:lnTo>
                  <a:lnTo>
                    <a:pt x="131261" y="347980"/>
                  </a:lnTo>
                  <a:lnTo>
                    <a:pt x="129574" y="345440"/>
                  </a:lnTo>
                  <a:lnTo>
                    <a:pt x="128961" y="342900"/>
                  </a:lnTo>
                  <a:lnTo>
                    <a:pt x="130648" y="341630"/>
                  </a:lnTo>
                  <a:lnTo>
                    <a:pt x="133255" y="340360"/>
                  </a:lnTo>
                  <a:lnTo>
                    <a:pt x="136015" y="339090"/>
                  </a:lnTo>
                  <a:lnTo>
                    <a:pt x="142149" y="339090"/>
                  </a:lnTo>
                  <a:lnTo>
                    <a:pt x="145677" y="337820"/>
                  </a:lnTo>
                  <a:lnTo>
                    <a:pt x="151504" y="337820"/>
                  </a:lnTo>
                  <a:lnTo>
                    <a:pt x="158252" y="336550"/>
                  </a:lnTo>
                  <a:lnTo>
                    <a:pt x="180335" y="336550"/>
                  </a:lnTo>
                  <a:lnTo>
                    <a:pt x="179262" y="335280"/>
                  </a:lnTo>
                  <a:lnTo>
                    <a:pt x="172641" y="328930"/>
                  </a:lnTo>
                  <a:lnTo>
                    <a:pt x="165402" y="323850"/>
                  </a:lnTo>
                  <a:lnTo>
                    <a:pt x="157502" y="322580"/>
                  </a:lnTo>
                  <a:close/>
                </a:path>
                <a:path w="717550" h="716280">
                  <a:moveTo>
                    <a:pt x="72637" y="358140"/>
                  </a:moveTo>
                  <a:lnTo>
                    <a:pt x="54580" y="358140"/>
                  </a:lnTo>
                  <a:lnTo>
                    <a:pt x="55193" y="359410"/>
                  </a:lnTo>
                  <a:lnTo>
                    <a:pt x="55346" y="359410"/>
                  </a:lnTo>
                  <a:lnTo>
                    <a:pt x="58107" y="363220"/>
                  </a:lnTo>
                  <a:lnTo>
                    <a:pt x="87335" y="394970"/>
                  </a:lnTo>
                  <a:lnTo>
                    <a:pt x="98899" y="398780"/>
                  </a:lnTo>
                  <a:lnTo>
                    <a:pt x="115835" y="405130"/>
                  </a:lnTo>
                  <a:lnTo>
                    <a:pt x="131203" y="414020"/>
                  </a:lnTo>
                  <a:lnTo>
                    <a:pt x="145679" y="424180"/>
                  </a:lnTo>
                  <a:lnTo>
                    <a:pt x="159939" y="435610"/>
                  </a:lnTo>
                  <a:lnTo>
                    <a:pt x="163619" y="439420"/>
                  </a:lnTo>
                  <a:lnTo>
                    <a:pt x="167300" y="441960"/>
                  </a:lnTo>
                  <a:lnTo>
                    <a:pt x="171134" y="445770"/>
                  </a:lnTo>
                  <a:lnTo>
                    <a:pt x="172974" y="447040"/>
                  </a:lnTo>
                  <a:lnTo>
                    <a:pt x="172974" y="449580"/>
                  </a:lnTo>
                  <a:lnTo>
                    <a:pt x="171901" y="452120"/>
                  </a:lnTo>
                  <a:lnTo>
                    <a:pt x="169907" y="453390"/>
                  </a:lnTo>
                  <a:lnTo>
                    <a:pt x="161456" y="464820"/>
                  </a:lnTo>
                  <a:lnTo>
                    <a:pt x="157734" y="476250"/>
                  </a:lnTo>
                  <a:lnTo>
                    <a:pt x="157695" y="477520"/>
                  </a:lnTo>
                  <a:lnTo>
                    <a:pt x="157576" y="481330"/>
                  </a:lnTo>
                  <a:lnTo>
                    <a:pt x="157457" y="485140"/>
                  </a:lnTo>
                  <a:lnTo>
                    <a:pt x="157377" y="487680"/>
                  </a:lnTo>
                  <a:lnTo>
                    <a:pt x="159019" y="499110"/>
                  </a:lnTo>
                  <a:lnTo>
                    <a:pt x="163706" y="516890"/>
                  </a:lnTo>
                  <a:lnTo>
                    <a:pt x="170750" y="534670"/>
                  </a:lnTo>
                  <a:lnTo>
                    <a:pt x="181361" y="551180"/>
                  </a:lnTo>
                  <a:lnTo>
                    <a:pt x="196744" y="563880"/>
                  </a:lnTo>
                  <a:lnTo>
                    <a:pt x="197818" y="565150"/>
                  </a:lnTo>
                  <a:lnTo>
                    <a:pt x="199658" y="568960"/>
                  </a:lnTo>
                  <a:lnTo>
                    <a:pt x="199658" y="571500"/>
                  </a:lnTo>
                  <a:lnTo>
                    <a:pt x="199333" y="577850"/>
                  </a:lnTo>
                  <a:lnTo>
                    <a:pt x="199268" y="579120"/>
                  </a:lnTo>
                  <a:lnTo>
                    <a:pt x="199203" y="580390"/>
                  </a:lnTo>
                  <a:lnTo>
                    <a:pt x="199138" y="581660"/>
                  </a:lnTo>
                  <a:lnTo>
                    <a:pt x="197569" y="589280"/>
                  </a:lnTo>
                  <a:lnTo>
                    <a:pt x="194935" y="598170"/>
                  </a:lnTo>
                  <a:lnTo>
                    <a:pt x="187318" y="612140"/>
                  </a:lnTo>
                  <a:lnTo>
                    <a:pt x="184361" y="621030"/>
                  </a:lnTo>
                  <a:lnTo>
                    <a:pt x="182037" y="628650"/>
                  </a:lnTo>
                  <a:lnTo>
                    <a:pt x="180029" y="636270"/>
                  </a:lnTo>
                  <a:lnTo>
                    <a:pt x="178188" y="643890"/>
                  </a:lnTo>
                  <a:lnTo>
                    <a:pt x="177728" y="646430"/>
                  </a:lnTo>
                  <a:lnTo>
                    <a:pt x="177115" y="648970"/>
                  </a:lnTo>
                  <a:lnTo>
                    <a:pt x="192602" y="648970"/>
                  </a:lnTo>
                  <a:lnTo>
                    <a:pt x="196579" y="632460"/>
                  </a:lnTo>
                  <a:lnTo>
                    <a:pt x="198565" y="624840"/>
                  </a:lnTo>
                  <a:lnTo>
                    <a:pt x="200983" y="618490"/>
                  </a:lnTo>
                  <a:lnTo>
                    <a:pt x="204105" y="612140"/>
                  </a:lnTo>
                  <a:lnTo>
                    <a:pt x="208802" y="603250"/>
                  </a:lnTo>
                  <a:lnTo>
                    <a:pt x="212118" y="593090"/>
                  </a:lnTo>
                  <a:lnTo>
                    <a:pt x="214112" y="582930"/>
                  </a:lnTo>
                  <a:lnTo>
                    <a:pt x="214840" y="571500"/>
                  </a:lnTo>
                  <a:lnTo>
                    <a:pt x="214840" y="565150"/>
                  </a:lnTo>
                  <a:lnTo>
                    <a:pt x="211313" y="554990"/>
                  </a:lnTo>
                  <a:lnTo>
                    <a:pt x="205179" y="551180"/>
                  </a:lnTo>
                  <a:lnTo>
                    <a:pt x="193128" y="541020"/>
                  </a:lnTo>
                  <a:lnTo>
                    <a:pt x="184457" y="527050"/>
                  </a:lnTo>
                  <a:lnTo>
                    <a:pt x="178286" y="511810"/>
                  </a:lnTo>
                  <a:lnTo>
                    <a:pt x="173741" y="495300"/>
                  </a:lnTo>
                  <a:lnTo>
                    <a:pt x="172377" y="485140"/>
                  </a:lnTo>
                  <a:lnTo>
                    <a:pt x="172666" y="481330"/>
                  </a:lnTo>
                  <a:lnTo>
                    <a:pt x="172762" y="480060"/>
                  </a:lnTo>
                  <a:lnTo>
                    <a:pt x="172859" y="478790"/>
                  </a:lnTo>
                  <a:lnTo>
                    <a:pt x="172955" y="477520"/>
                  </a:lnTo>
                  <a:lnTo>
                    <a:pt x="175574" y="469900"/>
                  </a:lnTo>
                  <a:lnTo>
                    <a:pt x="180335" y="464820"/>
                  </a:lnTo>
                  <a:lnTo>
                    <a:pt x="185549" y="459740"/>
                  </a:lnTo>
                  <a:lnTo>
                    <a:pt x="188310" y="453390"/>
                  </a:lnTo>
                  <a:lnTo>
                    <a:pt x="188248" y="452120"/>
                  </a:lnTo>
                  <a:lnTo>
                    <a:pt x="188126" y="449580"/>
                  </a:lnTo>
                  <a:lnTo>
                    <a:pt x="188003" y="447040"/>
                  </a:lnTo>
                  <a:lnTo>
                    <a:pt x="187952" y="445770"/>
                  </a:lnTo>
                  <a:lnTo>
                    <a:pt x="187850" y="443230"/>
                  </a:lnTo>
                  <a:lnTo>
                    <a:pt x="186469" y="438150"/>
                  </a:lnTo>
                  <a:lnTo>
                    <a:pt x="180488" y="433070"/>
                  </a:lnTo>
                  <a:lnTo>
                    <a:pt x="173127" y="426720"/>
                  </a:lnTo>
                  <a:lnTo>
                    <a:pt x="169600" y="424180"/>
                  </a:lnTo>
                  <a:lnTo>
                    <a:pt x="154636" y="411480"/>
                  </a:lnTo>
                  <a:lnTo>
                    <a:pt x="138794" y="400050"/>
                  </a:lnTo>
                  <a:lnTo>
                    <a:pt x="121486" y="389890"/>
                  </a:lnTo>
                  <a:lnTo>
                    <a:pt x="102120" y="383540"/>
                  </a:lnTo>
                  <a:lnTo>
                    <a:pt x="93601" y="381000"/>
                  </a:lnTo>
                  <a:lnTo>
                    <a:pt x="86535" y="377190"/>
                  </a:lnTo>
                  <a:lnTo>
                    <a:pt x="80705" y="370840"/>
                  </a:lnTo>
                  <a:lnTo>
                    <a:pt x="75896" y="363220"/>
                  </a:lnTo>
                  <a:lnTo>
                    <a:pt x="73289" y="359410"/>
                  </a:lnTo>
                  <a:lnTo>
                    <a:pt x="72637" y="358140"/>
                  </a:lnTo>
                  <a:close/>
                </a:path>
                <a:path w="717550" h="716280">
                  <a:moveTo>
                    <a:pt x="717065" y="360680"/>
                  </a:moveTo>
                  <a:lnTo>
                    <a:pt x="702205" y="360680"/>
                  </a:lnTo>
                  <a:lnTo>
                    <a:pt x="698595" y="405130"/>
                  </a:lnTo>
                  <a:lnTo>
                    <a:pt x="698492" y="406400"/>
                  </a:lnTo>
                  <a:lnTo>
                    <a:pt x="698389" y="407670"/>
                  </a:lnTo>
                  <a:lnTo>
                    <a:pt x="698286" y="408940"/>
                  </a:lnTo>
                  <a:lnTo>
                    <a:pt x="698183" y="410210"/>
                  </a:lnTo>
                  <a:lnTo>
                    <a:pt x="698080" y="411480"/>
                  </a:lnTo>
                  <a:lnTo>
                    <a:pt x="686800" y="459740"/>
                  </a:lnTo>
                  <a:lnTo>
                    <a:pt x="668903" y="505460"/>
                  </a:lnTo>
                  <a:lnTo>
                    <a:pt x="644926" y="547370"/>
                  </a:lnTo>
                  <a:lnTo>
                    <a:pt x="615405" y="586740"/>
                  </a:lnTo>
                  <a:lnTo>
                    <a:pt x="634544" y="586740"/>
                  </a:lnTo>
                  <a:lnTo>
                    <a:pt x="668199" y="539750"/>
                  </a:lnTo>
                  <a:lnTo>
                    <a:pt x="689006" y="497840"/>
                  </a:lnTo>
                  <a:lnTo>
                    <a:pt x="704401" y="453390"/>
                  </a:lnTo>
                  <a:lnTo>
                    <a:pt x="713954" y="407670"/>
                  </a:lnTo>
                  <a:lnTo>
                    <a:pt x="717065" y="360680"/>
                  </a:lnTo>
                  <a:close/>
                </a:path>
                <a:path w="717550" h="716280">
                  <a:moveTo>
                    <a:pt x="585041" y="474980"/>
                  </a:moveTo>
                  <a:lnTo>
                    <a:pt x="557897" y="476250"/>
                  </a:lnTo>
                  <a:lnTo>
                    <a:pt x="591714" y="476250"/>
                  </a:lnTo>
                  <a:lnTo>
                    <a:pt x="585041" y="474980"/>
                  </a:lnTo>
                  <a:close/>
                </a:path>
                <a:path w="717550" h="716280">
                  <a:moveTo>
                    <a:pt x="639615" y="323850"/>
                  </a:moveTo>
                  <a:lnTo>
                    <a:pt x="610402" y="323850"/>
                  </a:lnTo>
                  <a:lnTo>
                    <a:pt x="617821" y="326390"/>
                  </a:lnTo>
                  <a:lnTo>
                    <a:pt x="624491" y="328930"/>
                  </a:lnTo>
                  <a:lnTo>
                    <a:pt x="630587" y="335280"/>
                  </a:lnTo>
                  <a:lnTo>
                    <a:pt x="636274" y="341630"/>
                  </a:lnTo>
                  <a:lnTo>
                    <a:pt x="647991" y="354330"/>
                  </a:lnTo>
                  <a:lnTo>
                    <a:pt x="653591" y="359410"/>
                  </a:lnTo>
                  <a:lnTo>
                    <a:pt x="658345" y="364490"/>
                  </a:lnTo>
                  <a:lnTo>
                    <a:pt x="667239" y="365760"/>
                  </a:lnTo>
                  <a:lnTo>
                    <a:pt x="683035" y="365760"/>
                  </a:lnTo>
                  <a:lnTo>
                    <a:pt x="686409" y="364490"/>
                  </a:lnTo>
                  <a:lnTo>
                    <a:pt x="694843" y="364490"/>
                  </a:lnTo>
                  <a:lnTo>
                    <a:pt x="702205" y="360680"/>
                  </a:lnTo>
                  <a:lnTo>
                    <a:pt x="717065" y="360680"/>
                  </a:lnTo>
                  <a:lnTo>
                    <a:pt x="716953" y="353060"/>
                  </a:lnTo>
                  <a:lnTo>
                    <a:pt x="716883" y="351790"/>
                  </a:lnTo>
                  <a:lnTo>
                    <a:pt x="716813" y="350520"/>
                  </a:lnTo>
                  <a:lnTo>
                    <a:pt x="671593" y="350520"/>
                  </a:lnTo>
                  <a:lnTo>
                    <a:pt x="664172" y="349250"/>
                  </a:lnTo>
                  <a:lnTo>
                    <a:pt x="658826" y="344170"/>
                  </a:lnTo>
                  <a:lnTo>
                    <a:pt x="653265" y="337820"/>
                  </a:lnTo>
                  <a:lnTo>
                    <a:pt x="647675" y="332740"/>
                  </a:lnTo>
                  <a:lnTo>
                    <a:pt x="642242" y="326390"/>
                  </a:lnTo>
                  <a:lnTo>
                    <a:pt x="639615" y="323850"/>
                  </a:lnTo>
                  <a:close/>
                </a:path>
                <a:path w="717550" h="716280">
                  <a:moveTo>
                    <a:pt x="37250" y="337820"/>
                  </a:moveTo>
                  <a:lnTo>
                    <a:pt x="15934" y="337820"/>
                  </a:lnTo>
                  <a:lnTo>
                    <a:pt x="21761" y="342900"/>
                  </a:lnTo>
                  <a:lnTo>
                    <a:pt x="24522" y="345440"/>
                  </a:lnTo>
                  <a:lnTo>
                    <a:pt x="29599" y="351790"/>
                  </a:lnTo>
                  <a:lnTo>
                    <a:pt x="36043" y="355600"/>
                  </a:lnTo>
                  <a:lnTo>
                    <a:pt x="44125" y="359410"/>
                  </a:lnTo>
                  <a:lnTo>
                    <a:pt x="54119" y="358140"/>
                  </a:lnTo>
                  <a:lnTo>
                    <a:pt x="72637" y="358140"/>
                  </a:lnTo>
                  <a:lnTo>
                    <a:pt x="70682" y="354330"/>
                  </a:lnTo>
                  <a:lnTo>
                    <a:pt x="67001" y="349250"/>
                  </a:lnTo>
                  <a:lnTo>
                    <a:pt x="65008" y="346710"/>
                  </a:lnTo>
                  <a:lnTo>
                    <a:pt x="62063" y="344170"/>
                  </a:lnTo>
                  <a:lnTo>
                    <a:pt x="44765" y="344170"/>
                  </a:lnTo>
                  <a:lnTo>
                    <a:pt x="42158" y="342900"/>
                  </a:lnTo>
                  <a:lnTo>
                    <a:pt x="37250" y="337820"/>
                  </a:lnTo>
                  <a:close/>
                </a:path>
                <a:path w="717550" h="716280">
                  <a:moveTo>
                    <a:pt x="180335" y="336550"/>
                  </a:moveTo>
                  <a:lnTo>
                    <a:pt x="158252" y="336550"/>
                  </a:lnTo>
                  <a:lnTo>
                    <a:pt x="162852" y="339090"/>
                  </a:lnTo>
                  <a:lnTo>
                    <a:pt x="167913" y="345440"/>
                  </a:lnTo>
                  <a:lnTo>
                    <a:pt x="171440" y="349250"/>
                  </a:lnTo>
                  <a:lnTo>
                    <a:pt x="176501" y="351790"/>
                  </a:lnTo>
                  <a:lnTo>
                    <a:pt x="180948" y="353060"/>
                  </a:lnTo>
                  <a:lnTo>
                    <a:pt x="182482" y="354330"/>
                  </a:lnTo>
                  <a:lnTo>
                    <a:pt x="184169" y="354330"/>
                  </a:lnTo>
                  <a:lnTo>
                    <a:pt x="192604" y="359410"/>
                  </a:lnTo>
                  <a:lnTo>
                    <a:pt x="201958" y="340360"/>
                  </a:lnTo>
                  <a:lnTo>
                    <a:pt x="202520" y="339090"/>
                  </a:lnTo>
                  <a:lnTo>
                    <a:pt x="185089" y="339090"/>
                  </a:lnTo>
                  <a:lnTo>
                    <a:pt x="182635" y="337820"/>
                  </a:lnTo>
                  <a:lnTo>
                    <a:pt x="180335" y="336550"/>
                  </a:lnTo>
                  <a:close/>
                </a:path>
                <a:path w="717550" h="716280">
                  <a:moveTo>
                    <a:pt x="715481" y="326390"/>
                  </a:moveTo>
                  <a:lnTo>
                    <a:pt x="700518" y="326390"/>
                  </a:lnTo>
                  <a:lnTo>
                    <a:pt x="700763" y="328930"/>
                  </a:lnTo>
                  <a:lnTo>
                    <a:pt x="700886" y="330200"/>
                  </a:lnTo>
                  <a:lnTo>
                    <a:pt x="701008" y="331470"/>
                  </a:lnTo>
                  <a:lnTo>
                    <a:pt x="701131" y="332740"/>
                  </a:lnTo>
                  <a:lnTo>
                    <a:pt x="701196" y="334010"/>
                  </a:lnTo>
                  <a:lnTo>
                    <a:pt x="701260" y="335280"/>
                  </a:lnTo>
                  <a:lnTo>
                    <a:pt x="701325" y="336550"/>
                  </a:lnTo>
                  <a:lnTo>
                    <a:pt x="701389" y="337820"/>
                  </a:lnTo>
                  <a:lnTo>
                    <a:pt x="701454" y="339090"/>
                  </a:lnTo>
                  <a:lnTo>
                    <a:pt x="701519" y="340360"/>
                  </a:lnTo>
                  <a:lnTo>
                    <a:pt x="701591" y="344170"/>
                  </a:lnTo>
                  <a:lnTo>
                    <a:pt x="694601" y="347980"/>
                  </a:lnTo>
                  <a:lnTo>
                    <a:pt x="683169" y="350520"/>
                  </a:lnTo>
                  <a:lnTo>
                    <a:pt x="716813" y="350520"/>
                  </a:lnTo>
                  <a:lnTo>
                    <a:pt x="715481" y="326390"/>
                  </a:lnTo>
                  <a:close/>
                </a:path>
                <a:path w="717550" h="716280">
                  <a:moveTo>
                    <a:pt x="57647" y="340360"/>
                  </a:moveTo>
                  <a:lnTo>
                    <a:pt x="44765" y="344170"/>
                  </a:lnTo>
                  <a:lnTo>
                    <a:pt x="62063" y="344170"/>
                  </a:lnTo>
                  <a:lnTo>
                    <a:pt x="57647" y="340360"/>
                  </a:lnTo>
                  <a:close/>
                </a:path>
                <a:path w="717550" h="716280">
                  <a:moveTo>
                    <a:pt x="296597" y="160020"/>
                  </a:moveTo>
                  <a:lnTo>
                    <a:pt x="273831" y="160020"/>
                  </a:lnTo>
                  <a:lnTo>
                    <a:pt x="280578" y="162560"/>
                  </a:lnTo>
                  <a:lnTo>
                    <a:pt x="285077" y="171450"/>
                  </a:lnTo>
                  <a:lnTo>
                    <a:pt x="290411" y="180340"/>
                  </a:lnTo>
                  <a:lnTo>
                    <a:pt x="296233" y="189230"/>
                  </a:lnTo>
                  <a:lnTo>
                    <a:pt x="302459" y="196850"/>
                  </a:lnTo>
                  <a:lnTo>
                    <a:pt x="309000" y="203200"/>
                  </a:lnTo>
                  <a:lnTo>
                    <a:pt x="312067" y="207010"/>
                  </a:lnTo>
                  <a:lnTo>
                    <a:pt x="318048" y="212090"/>
                  </a:lnTo>
                  <a:lnTo>
                    <a:pt x="320195" y="214630"/>
                  </a:lnTo>
                  <a:lnTo>
                    <a:pt x="319429" y="218440"/>
                  </a:lnTo>
                  <a:lnTo>
                    <a:pt x="318815" y="222250"/>
                  </a:lnTo>
                  <a:lnTo>
                    <a:pt x="316822" y="227330"/>
                  </a:lnTo>
                  <a:lnTo>
                    <a:pt x="305627" y="229870"/>
                  </a:lnTo>
                  <a:lnTo>
                    <a:pt x="301026" y="229870"/>
                  </a:lnTo>
                  <a:lnTo>
                    <a:pt x="293708" y="231140"/>
                  </a:lnTo>
                  <a:lnTo>
                    <a:pt x="286189" y="233680"/>
                  </a:lnTo>
                  <a:lnTo>
                    <a:pt x="279417" y="238760"/>
                  </a:lnTo>
                  <a:lnTo>
                    <a:pt x="274342" y="247650"/>
                  </a:lnTo>
                  <a:lnTo>
                    <a:pt x="273729" y="247650"/>
                  </a:lnTo>
                  <a:lnTo>
                    <a:pt x="240757" y="269240"/>
                  </a:lnTo>
                  <a:lnTo>
                    <a:pt x="236770" y="270510"/>
                  </a:lnTo>
                  <a:lnTo>
                    <a:pt x="232016" y="273050"/>
                  </a:lnTo>
                  <a:lnTo>
                    <a:pt x="223617" y="276860"/>
                  </a:lnTo>
                  <a:lnTo>
                    <a:pt x="214859" y="283210"/>
                  </a:lnTo>
                  <a:lnTo>
                    <a:pt x="206935" y="292100"/>
                  </a:lnTo>
                  <a:lnTo>
                    <a:pt x="201038" y="304800"/>
                  </a:lnTo>
                  <a:lnTo>
                    <a:pt x="200731" y="306070"/>
                  </a:lnTo>
                  <a:lnTo>
                    <a:pt x="198584" y="308610"/>
                  </a:lnTo>
                  <a:lnTo>
                    <a:pt x="196131" y="312420"/>
                  </a:lnTo>
                  <a:lnTo>
                    <a:pt x="195364" y="314960"/>
                  </a:lnTo>
                  <a:lnTo>
                    <a:pt x="192910" y="320040"/>
                  </a:lnTo>
                  <a:lnTo>
                    <a:pt x="191837" y="322580"/>
                  </a:lnTo>
                  <a:lnTo>
                    <a:pt x="191070" y="325120"/>
                  </a:lnTo>
                  <a:lnTo>
                    <a:pt x="189230" y="330200"/>
                  </a:lnTo>
                  <a:lnTo>
                    <a:pt x="187849" y="332740"/>
                  </a:lnTo>
                  <a:lnTo>
                    <a:pt x="185089" y="339090"/>
                  </a:lnTo>
                  <a:lnTo>
                    <a:pt x="202520" y="339090"/>
                  </a:lnTo>
                  <a:lnTo>
                    <a:pt x="203645" y="336550"/>
                  </a:lnTo>
                  <a:lnTo>
                    <a:pt x="204719" y="334010"/>
                  </a:lnTo>
                  <a:lnTo>
                    <a:pt x="208399" y="323850"/>
                  </a:lnTo>
                  <a:lnTo>
                    <a:pt x="210239" y="320040"/>
                  </a:lnTo>
                  <a:lnTo>
                    <a:pt x="213306" y="314960"/>
                  </a:lnTo>
                  <a:lnTo>
                    <a:pt x="214993" y="312420"/>
                  </a:lnTo>
                  <a:lnTo>
                    <a:pt x="216067" y="309880"/>
                  </a:lnTo>
                  <a:lnTo>
                    <a:pt x="250572" y="281940"/>
                  </a:lnTo>
                  <a:lnTo>
                    <a:pt x="254712" y="276860"/>
                  </a:lnTo>
                  <a:lnTo>
                    <a:pt x="260847" y="269240"/>
                  </a:lnTo>
                  <a:lnTo>
                    <a:pt x="266674" y="264160"/>
                  </a:lnTo>
                  <a:lnTo>
                    <a:pt x="275569" y="262890"/>
                  </a:lnTo>
                  <a:lnTo>
                    <a:pt x="279863" y="262890"/>
                  </a:lnTo>
                  <a:lnTo>
                    <a:pt x="287224" y="260350"/>
                  </a:lnTo>
                  <a:lnTo>
                    <a:pt x="290751" y="247650"/>
                  </a:lnTo>
                  <a:lnTo>
                    <a:pt x="294125" y="246380"/>
                  </a:lnTo>
                  <a:lnTo>
                    <a:pt x="303480" y="245110"/>
                  </a:lnTo>
                  <a:lnTo>
                    <a:pt x="308694" y="245110"/>
                  </a:lnTo>
                  <a:lnTo>
                    <a:pt x="320859" y="241300"/>
                  </a:lnTo>
                  <a:lnTo>
                    <a:pt x="328726" y="234950"/>
                  </a:lnTo>
                  <a:lnTo>
                    <a:pt x="333171" y="228600"/>
                  </a:lnTo>
                  <a:lnTo>
                    <a:pt x="335071" y="220980"/>
                  </a:lnTo>
                  <a:lnTo>
                    <a:pt x="334961" y="217170"/>
                  </a:lnTo>
                  <a:lnTo>
                    <a:pt x="334888" y="214630"/>
                  </a:lnTo>
                  <a:lnTo>
                    <a:pt x="320042" y="193040"/>
                  </a:lnTo>
                  <a:lnTo>
                    <a:pt x="314365" y="186690"/>
                  </a:lnTo>
                  <a:lnTo>
                    <a:pt x="308904" y="180340"/>
                  </a:lnTo>
                  <a:lnTo>
                    <a:pt x="303760" y="172720"/>
                  </a:lnTo>
                  <a:lnTo>
                    <a:pt x="296597" y="160020"/>
                  </a:lnTo>
                  <a:close/>
                </a:path>
                <a:path w="717550" h="716280">
                  <a:moveTo>
                    <a:pt x="615664" y="279400"/>
                  </a:moveTo>
                  <a:lnTo>
                    <a:pt x="607584" y="283210"/>
                  </a:lnTo>
                  <a:lnTo>
                    <a:pt x="583819" y="298450"/>
                  </a:lnTo>
                  <a:lnTo>
                    <a:pt x="575993" y="304800"/>
                  </a:lnTo>
                  <a:lnTo>
                    <a:pt x="562804" y="313690"/>
                  </a:lnTo>
                  <a:lnTo>
                    <a:pt x="557897" y="317500"/>
                  </a:lnTo>
                  <a:lnTo>
                    <a:pt x="563878" y="330200"/>
                  </a:lnTo>
                  <a:lnTo>
                    <a:pt x="594549" y="326390"/>
                  </a:lnTo>
                  <a:lnTo>
                    <a:pt x="602063" y="325120"/>
                  </a:lnTo>
                  <a:lnTo>
                    <a:pt x="610402" y="323850"/>
                  </a:lnTo>
                  <a:lnTo>
                    <a:pt x="639615" y="323850"/>
                  </a:lnTo>
                  <a:lnTo>
                    <a:pt x="633046" y="317500"/>
                  </a:lnTo>
                  <a:lnTo>
                    <a:pt x="622728" y="311150"/>
                  </a:lnTo>
                  <a:lnTo>
                    <a:pt x="593015" y="311150"/>
                  </a:lnTo>
                  <a:lnTo>
                    <a:pt x="615405" y="295910"/>
                  </a:lnTo>
                  <a:lnTo>
                    <a:pt x="617859" y="294640"/>
                  </a:lnTo>
                  <a:lnTo>
                    <a:pt x="620773" y="293370"/>
                  </a:lnTo>
                  <a:lnTo>
                    <a:pt x="639482" y="293370"/>
                  </a:lnTo>
                  <a:lnTo>
                    <a:pt x="638869" y="292100"/>
                  </a:lnTo>
                  <a:lnTo>
                    <a:pt x="637488" y="290830"/>
                  </a:lnTo>
                  <a:lnTo>
                    <a:pt x="631134" y="283210"/>
                  </a:lnTo>
                  <a:lnTo>
                    <a:pt x="623686" y="280670"/>
                  </a:lnTo>
                  <a:lnTo>
                    <a:pt x="615664" y="279400"/>
                  </a:lnTo>
                  <a:close/>
                </a:path>
                <a:path w="717550" h="716280">
                  <a:moveTo>
                    <a:pt x="690633" y="224790"/>
                  </a:moveTo>
                  <a:lnTo>
                    <a:pt x="675214" y="224790"/>
                  </a:lnTo>
                  <a:lnTo>
                    <a:pt x="682886" y="245110"/>
                  </a:lnTo>
                  <a:lnTo>
                    <a:pt x="689323" y="265430"/>
                  </a:lnTo>
                  <a:lnTo>
                    <a:pt x="694494" y="287020"/>
                  </a:lnTo>
                  <a:lnTo>
                    <a:pt x="698371" y="308610"/>
                  </a:lnTo>
                  <a:lnTo>
                    <a:pt x="692236" y="313690"/>
                  </a:lnTo>
                  <a:lnTo>
                    <a:pt x="688709" y="314960"/>
                  </a:lnTo>
                  <a:lnTo>
                    <a:pt x="665092" y="314960"/>
                  </a:lnTo>
                  <a:lnTo>
                    <a:pt x="669846" y="322580"/>
                  </a:lnTo>
                  <a:lnTo>
                    <a:pt x="675827" y="328930"/>
                  </a:lnTo>
                  <a:lnTo>
                    <a:pt x="684875" y="330200"/>
                  </a:lnTo>
                  <a:lnTo>
                    <a:pt x="689783" y="330200"/>
                  </a:lnTo>
                  <a:lnTo>
                    <a:pt x="694843" y="328930"/>
                  </a:lnTo>
                  <a:lnTo>
                    <a:pt x="700364" y="326390"/>
                  </a:lnTo>
                  <a:lnTo>
                    <a:pt x="715481" y="326390"/>
                  </a:lnTo>
                  <a:lnTo>
                    <a:pt x="715411" y="325120"/>
                  </a:lnTo>
                  <a:lnTo>
                    <a:pt x="715340" y="323850"/>
                  </a:lnTo>
                  <a:lnTo>
                    <a:pt x="715270" y="322580"/>
                  </a:lnTo>
                  <a:lnTo>
                    <a:pt x="715200" y="321310"/>
                  </a:lnTo>
                  <a:lnTo>
                    <a:pt x="715130" y="320040"/>
                  </a:lnTo>
                  <a:lnTo>
                    <a:pt x="715060" y="318770"/>
                  </a:lnTo>
                  <a:lnTo>
                    <a:pt x="708703" y="280670"/>
                  </a:lnTo>
                  <a:lnTo>
                    <a:pt x="698406" y="243840"/>
                  </a:lnTo>
                  <a:lnTo>
                    <a:pt x="690633" y="224790"/>
                  </a:lnTo>
                  <a:close/>
                </a:path>
                <a:path w="717550" h="716280">
                  <a:moveTo>
                    <a:pt x="639482" y="293370"/>
                  </a:moveTo>
                  <a:lnTo>
                    <a:pt x="620773" y="293370"/>
                  </a:lnTo>
                  <a:lnTo>
                    <a:pt x="624606" y="299720"/>
                  </a:lnTo>
                  <a:lnTo>
                    <a:pt x="625833" y="300990"/>
                  </a:lnTo>
                  <a:lnTo>
                    <a:pt x="627980" y="304800"/>
                  </a:lnTo>
                  <a:lnTo>
                    <a:pt x="629821" y="307340"/>
                  </a:lnTo>
                  <a:lnTo>
                    <a:pt x="633194" y="312420"/>
                  </a:lnTo>
                  <a:lnTo>
                    <a:pt x="638562" y="320040"/>
                  </a:lnTo>
                  <a:lnTo>
                    <a:pt x="647150" y="321310"/>
                  </a:lnTo>
                  <a:lnTo>
                    <a:pt x="654511" y="322580"/>
                  </a:lnTo>
                  <a:lnTo>
                    <a:pt x="660645" y="318770"/>
                  </a:lnTo>
                  <a:lnTo>
                    <a:pt x="665092" y="314960"/>
                  </a:lnTo>
                  <a:lnTo>
                    <a:pt x="687176" y="314960"/>
                  </a:lnTo>
                  <a:lnTo>
                    <a:pt x="682882" y="313690"/>
                  </a:lnTo>
                  <a:lnTo>
                    <a:pt x="678173" y="306070"/>
                  </a:lnTo>
                  <a:lnTo>
                    <a:pt x="648070" y="306070"/>
                  </a:lnTo>
                  <a:lnTo>
                    <a:pt x="645923" y="304800"/>
                  </a:lnTo>
                  <a:lnTo>
                    <a:pt x="643009" y="299720"/>
                  </a:lnTo>
                  <a:lnTo>
                    <a:pt x="641322" y="295910"/>
                  </a:lnTo>
                  <a:lnTo>
                    <a:pt x="640095" y="294640"/>
                  </a:lnTo>
                  <a:lnTo>
                    <a:pt x="639482" y="293370"/>
                  </a:lnTo>
                  <a:close/>
                </a:path>
                <a:path w="717550" h="716280">
                  <a:moveTo>
                    <a:pt x="687022" y="313690"/>
                  </a:moveTo>
                  <a:lnTo>
                    <a:pt x="687176" y="314960"/>
                  </a:lnTo>
                  <a:lnTo>
                    <a:pt x="688709" y="314960"/>
                  </a:lnTo>
                  <a:lnTo>
                    <a:pt x="687022" y="313690"/>
                  </a:lnTo>
                  <a:close/>
                </a:path>
                <a:path w="717550" h="716280">
                  <a:moveTo>
                    <a:pt x="611317" y="308610"/>
                  </a:moveTo>
                  <a:lnTo>
                    <a:pt x="598843" y="309880"/>
                  </a:lnTo>
                  <a:lnTo>
                    <a:pt x="597002" y="309880"/>
                  </a:lnTo>
                  <a:lnTo>
                    <a:pt x="595009" y="311150"/>
                  </a:lnTo>
                  <a:lnTo>
                    <a:pt x="622728" y="311150"/>
                  </a:lnTo>
                  <a:lnTo>
                    <a:pt x="611317" y="308610"/>
                  </a:lnTo>
                  <a:close/>
                </a:path>
                <a:path w="717550" h="716280">
                  <a:moveTo>
                    <a:pt x="669540" y="292100"/>
                  </a:moveTo>
                  <a:lnTo>
                    <a:pt x="660492" y="298450"/>
                  </a:lnTo>
                  <a:lnTo>
                    <a:pt x="659112" y="299720"/>
                  </a:lnTo>
                  <a:lnTo>
                    <a:pt x="657271" y="300990"/>
                  </a:lnTo>
                  <a:lnTo>
                    <a:pt x="652057" y="306070"/>
                  </a:lnTo>
                  <a:lnTo>
                    <a:pt x="678173" y="306070"/>
                  </a:lnTo>
                  <a:lnTo>
                    <a:pt x="669540" y="292100"/>
                  </a:lnTo>
                  <a:close/>
                </a:path>
                <a:path w="717550" h="716280">
                  <a:moveTo>
                    <a:pt x="589833" y="185420"/>
                  </a:moveTo>
                  <a:lnTo>
                    <a:pt x="574306" y="185420"/>
                  </a:lnTo>
                  <a:lnTo>
                    <a:pt x="578446" y="196850"/>
                  </a:lnTo>
                  <a:lnTo>
                    <a:pt x="580133" y="200660"/>
                  </a:lnTo>
                  <a:lnTo>
                    <a:pt x="582894" y="207010"/>
                  </a:lnTo>
                  <a:lnTo>
                    <a:pt x="594344" y="215900"/>
                  </a:lnTo>
                  <a:lnTo>
                    <a:pt x="594907" y="220980"/>
                  </a:lnTo>
                  <a:lnTo>
                    <a:pt x="577833" y="246380"/>
                  </a:lnTo>
                  <a:lnTo>
                    <a:pt x="599763" y="240030"/>
                  </a:lnTo>
                  <a:lnTo>
                    <a:pt x="603290" y="238760"/>
                  </a:lnTo>
                  <a:lnTo>
                    <a:pt x="604977" y="237490"/>
                  </a:lnTo>
                  <a:lnTo>
                    <a:pt x="614178" y="228600"/>
                  </a:lnTo>
                  <a:lnTo>
                    <a:pt x="622459" y="219710"/>
                  </a:lnTo>
                  <a:lnTo>
                    <a:pt x="626753" y="215900"/>
                  </a:lnTo>
                  <a:lnTo>
                    <a:pt x="630710" y="212090"/>
                  </a:lnTo>
                  <a:lnTo>
                    <a:pt x="610038" y="212090"/>
                  </a:lnTo>
                  <a:lnTo>
                    <a:pt x="608145" y="208472"/>
                  </a:lnTo>
                  <a:lnTo>
                    <a:pt x="608044" y="208280"/>
                  </a:lnTo>
                  <a:lnTo>
                    <a:pt x="603903" y="203200"/>
                  </a:lnTo>
                  <a:lnTo>
                    <a:pt x="597462" y="199390"/>
                  </a:lnTo>
                  <a:lnTo>
                    <a:pt x="596849" y="198120"/>
                  </a:lnTo>
                  <a:lnTo>
                    <a:pt x="595315" y="196850"/>
                  </a:lnTo>
                  <a:lnTo>
                    <a:pt x="593322" y="191770"/>
                  </a:lnTo>
                  <a:lnTo>
                    <a:pt x="589833" y="185420"/>
                  </a:lnTo>
                  <a:close/>
                </a:path>
                <a:path w="717550" h="716280">
                  <a:moveTo>
                    <a:pt x="661565" y="209550"/>
                  </a:moveTo>
                  <a:lnTo>
                    <a:pt x="635495" y="209550"/>
                  </a:lnTo>
                  <a:lnTo>
                    <a:pt x="643009" y="214630"/>
                  </a:lnTo>
                  <a:lnTo>
                    <a:pt x="643776" y="214630"/>
                  </a:lnTo>
                  <a:lnTo>
                    <a:pt x="645003" y="217170"/>
                  </a:lnTo>
                  <a:lnTo>
                    <a:pt x="646843" y="218440"/>
                  </a:lnTo>
                  <a:lnTo>
                    <a:pt x="649297" y="220980"/>
                  </a:lnTo>
                  <a:lnTo>
                    <a:pt x="655891" y="223520"/>
                  </a:lnTo>
                  <a:lnTo>
                    <a:pt x="662179" y="224790"/>
                  </a:lnTo>
                  <a:lnTo>
                    <a:pt x="669080" y="227330"/>
                  </a:lnTo>
                  <a:lnTo>
                    <a:pt x="675214" y="224790"/>
                  </a:lnTo>
                  <a:lnTo>
                    <a:pt x="690633" y="224790"/>
                  </a:lnTo>
                  <a:lnTo>
                    <a:pt x="685452" y="212090"/>
                  </a:lnTo>
                  <a:lnTo>
                    <a:pt x="667239" y="212090"/>
                  </a:lnTo>
                  <a:lnTo>
                    <a:pt x="661565" y="209550"/>
                  </a:lnTo>
                  <a:close/>
                </a:path>
                <a:path w="717550" h="716280">
                  <a:moveTo>
                    <a:pt x="633769" y="196850"/>
                  </a:moveTo>
                  <a:lnTo>
                    <a:pt x="625210" y="199390"/>
                  </a:lnTo>
                  <a:lnTo>
                    <a:pt x="616479" y="205740"/>
                  </a:lnTo>
                  <a:lnTo>
                    <a:pt x="614332" y="208280"/>
                  </a:lnTo>
                  <a:lnTo>
                    <a:pt x="612185" y="209550"/>
                  </a:lnTo>
                  <a:lnTo>
                    <a:pt x="610038" y="212090"/>
                  </a:lnTo>
                  <a:lnTo>
                    <a:pt x="630710" y="212090"/>
                  </a:lnTo>
                  <a:lnTo>
                    <a:pt x="633348" y="209550"/>
                  </a:lnTo>
                  <a:lnTo>
                    <a:pt x="661565" y="209550"/>
                  </a:lnTo>
                  <a:lnTo>
                    <a:pt x="658345" y="208280"/>
                  </a:lnTo>
                  <a:lnTo>
                    <a:pt x="656964" y="207010"/>
                  </a:lnTo>
                  <a:lnTo>
                    <a:pt x="656351" y="207010"/>
                  </a:lnTo>
                  <a:lnTo>
                    <a:pt x="655124" y="205740"/>
                  </a:lnTo>
                  <a:lnTo>
                    <a:pt x="653744" y="204470"/>
                  </a:lnTo>
                  <a:lnTo>
                    <a:pt x="652210" y="203200"/>
                  </a:lnTo>
                  <a:lnTo>
                    <a:pt x="642616" y="198120"/>
                  </a:lnTo>
                  <a:lnTo>
                    <a:pt x="633769" y="196850"/>
                  </a:lnTo>
                  <a:close/>
                </a:path>
                <a:path w="717550" h="716280">
                  <a:moveTo>
                    <a:pt x="540399" y="50800"/>
                  </a:moveTo>
                  <a:lnTo>
                    <a:pt x="511123" y="50800"/>
                  </a:lnTo>
                  <a:lnTo>
                    <a:pt x="511123" y="52070"/>
                  </a:lnTo>
                  <a:lnTo>
                    <a:pt x="512043" y="52070"/>
                  </a:lnTo>
                  <a:lnTo>
                    <a:pt x="551550" y="74930"/>
                  </a:lnTo>
                  <a:lnTo>
                    <a:pt x="587502" y="102870"/>
                  </a:lnTo>
                  <a:lnTo>
                    <a:pt x="619434" y="135890"/>
                  </a:lnTo>
                  <a:lnTo>
                    <a:pt x="646883" y="171450"/>
                  </a:lnTo>
                  <a:lnTo>
                    <a:pt x="669386" y="212090"/>
                  </a:lnTo>
                  <a:lnTo>
                    <a:pt x="685452" y="212090"/>
                  </a:lnTo>
                  <a:lnTo>
                    <a:pt x="660105" y="165100"/>
                  </a:lnTo>
                  <a:lnTo>
                    <a:pt x="629876" y="124460"/>
                  </a:lnTo>
                  <a:lnTo>
                    <a:pt x="594437" y="88900"/>
                  </a:lnTo>
                  <a:lnTo>
                    <a:pt x="554350" y="58420"/>
                  </a:lnTo>
                  <a:lnTo>
                    <a:pt x="540399" y="50800"/>
                  </a:lnTo>
                  <a:close/>
                </a:path>
                <a:path w="717550" h="716280">
                  <a:moveTo>
                    <a:pt x="209472" y="77470"/>
                  </a:moveTo>
                  <a:lnTo>
                    <a:pt x="180488" y="77470"/>
                  </a:lnTo>
                  <a:lnTo>
                    <a:pt x="191530" y="78740"/>
                  </a:lnTo>
                  <a:lnTo>
                    <a:pt x="193983" y="81280"/>
                  </a:lnTo>
                  <a:lnTo>
                    <a:pt x="195364" y="87630"/>
                  </a:lnTo>
                  <a:lnTo>
                    <a:pt x="193983" y="90170"/>
                  </a:lnTo>
                  <a:lnTo>
                    <a:pt x="178648" y="96520"/>
                  </a:lnTo>
                  <a:lnTo>
                    <a:pt x="175427" y="97790"/>
                  </a:lnTo>
                  <a:lnTo>
                    <a:pt x="171287" y="99060"/>
                  </a:lnTo>
                  <a:lnTo>
                    <a:pt x="167300" y="100330"/>
                  </a:lnTo>
                  <a:lnTo>
                    <a:pt x="140616" y="133350"/>
                  </a:lnTo>
                  <a:lnTo>
                    <a:pt x="140717" y="135890"/>
                  </a:lnTo>
                  <a:lnTo>
                    <a:pt x="140818" y="138430"/>
                  </a:lnTo>
                  <a:lnTo>
                    <a:pt x="140919" y="140970"/>
                  </a:lnTo>
                  <a:lnTo>
                    <a:pt x="141021" y="143510"/>
                  </a:lnTo>
                  <a:lnTo>
                    <a:pt x="143970" y="152400"/>
                  </a:lnTo>
                  <a:lnTo>
                    <a:pt x="149307" y="160020"/>
                  </a:lnTo>
                  <a:lnTo>
                    <a:pt x="156871" y="167640"/>
                  </a:lnTo>
                  <a:lnTo>
                    <a:pt x="157792" y="168910"/>
                  </a:lnTo>
                  <a:lnTo>
                    <a:pt x="158712" y="168910"/>
                  </a:lnTo>
                  <a:lnTo>
                    <a:pt x="159785" y="170180"/>
                  </a:lnTo>
                  <a:lnTo>
                    <a:pt x="161165" y="171450"/>
                  </a:lnTo>
                  <a:lnTo>
                    <a:pt x="162392" y="172720"/>
                  </a:lnTo>
                  <a:lnTo>
                    <a:pt x="163772" y="173990"/>
                  </a:lnTo>
                  <a:lnTo>
                    <a:pt x="166226" y="175260"/>
                  </a:lnTo>
                  <a:lnTo>
                    <a:pt x="176961" y="184150"/>
                  </a:lnTo>
                  <a:lnTo>
                    <a:pt x="183402" y="189230"/>
                  </a:lnTo>
                  <a:lnTo>
                    <a:pt x="190456" y="194310"/>
                  </a:lnTo>
                  <a:lnTo>
                    <a:pt x="200118" y="199390"/>
                  </a:lnTo>
                  <a:lnTo>
                    <a:pt x="206712" y="196850"/>
                  </a:lnTo>
                  <a:lnTo>
                    <a:pt x="209779" y="195580"/>
                  </a:lnTo>
                  <a:lnTo>
                    <a:pt x="213000" y="193040"/>
                  </a:lnTo>
                  <a:lnTo>
                    <a:pt x="218214" y="187960"/>
                  </a:lnTo>
                  <a:lnTo>
                    <a:pt x="217617" y="181610"/>
                  </a:lnTo>
                  <a:lnTo>
                    <a:pt x="200731" y="181610"/>
                  </a:lnTo>
                  <a:lnTo>
                    <a:pt x="198891" y="180340"/>
                  </a:lnTo>
                  <a:lnTo>
                    <a:pt x="192757" y="176530"/>
                  </a:lnTo>
                  <a:lnTo>
                    <a:pt x="187083" y="172720"/>
                  </a:lnTo>
                  <a:lnTo>
                    <a:pt x="176194" y="163830"/>
                  </a:lnTo>
                  <a:lnTo>
                    <a:pt x="173587" y="161290"/>
                  </a:lnTo>
                  <a:lnTo>
                    <a:pt x="172514" y="161290"/>
                  </a:lnTo>
                  <a:lnTo>
                    <a:pt x="170520" y="158750"/>
                  </a:lnTo>
                  <a:lnTo>
                    <a:pt x="166840" y="156210"/>
                  </a:lnTo>
                  <a:lnTo>
                    <a:pt x="159325" y="149860"/>
                  </a:lnTo>
                  <a:lnTo>
                    <a:pt x="155645" y="142240"/>
                  </a:lnTo>
                  <a:lnTo>
                    <a:pt x="156411" y="134620"/>
                  </a:lnTo>
                  <a:lnTo>
                    <a:pt x="156534" y="133350"/>
                  </a:lnTo>
                  <a:lnTo>
                    <a:pt x="156657" y="132080"/>
                  </a:lnTo>
                  <a:lnTo>
                    <a:pt x="156779" y="130810"/>
                  </a:lnTo>
                  <a:lnTo>
                    <a:pt x="156902" y="129540"/>
                  </a:lnTo>
                  <a:lnTo>
                    <a:pt x="157025" y="128270"/>
                  </a:lnTo>
                  <a:lnTo>
                    <a:pt x="162392" y="120650"/>
                  </a:lnTo>
                  <a:lnTo>
                    <a:pt x="171133" y="116840"/>
                  </a:lnTo>
                  <a:lnTo>
                    <a:pt x="174354" y="114300"/>
                  </a:lnTo>
                  <a:lnTo>
                    <a:pt x="177728" y="113030"/>
                  </a:lnTo>
                  <a:lnTo>
                    <a:pt x="181255" y="113030"/>
                  </a:lnTo>
                  <a:lnTo>
                    <a:pt x="184936" y="111760"/>
                  </a:lnTo>
                  <a:lnTo>
                    <a:pt x="188463" y="109220"/>
                  </a:lnTo>
                  <a:lnTo>
                    <a:pt x="191837" y="107950"/>
                  </a:lnTo>
                  <a:lnTo>
                    <a:pt x="198337" y="104140"/>
                  </a:lnTo>
                  <a:lnTo>
                    <a:pt x="205083" y="99060"/>
                  </a:lnTo>
                  <a:lnTo>
                    <a:pt x="209844" y="92710"/>
                  </a:lnTo>
                  <a:lnTo>
                    <a:pt x="210324" y="83820"/>
                  </a:lnTo>
                  <a:lnTo>
                    <a:pt x="210393" y="82550"/>
                  </a:lnTo>
                  <a:lnTo>
                    <a:pt x="209472" y="77470"/>
                  </a:lnTo>
                  <a:close/>
                </a:path>
                <a:path w="717550" h="716280">
                  <a:moveTo>
                    <a:pt x="241677" y="53340"/>
                  </a:moveTo>
                  <a:lnTo>
                    <a:pt x="235696" y="55880"/>
                  </a:lnTo>
                  <a:lnTo>
                    <a:pt x="232169" y="58420"/>
                  </a:lnTo>
                  <a:lnTo>
                    <a:pt x="228488" y="60960"/>
                  </a:lnTo>
                  <a:lnTo>
                    <a:pt x="224195" y="66040"/>
                  </a:lnTo>
                  <a:lnTo>
                    <a:pt x="224233" y="68580"/>
                  </a:lnTo>
                  <a:lnTo>
                    <a:pt x="224348" y="80010"/>
                  </a:lnTo>
                  <a:lnTo>
                    <a:pt x="222814" y="83820"/>
                  </a:lnTo>
                  <a:lnTo>
                    <a:pt x="220667" y="88900"/>
                  </a:lnTo>
                  <a:lnTo>
                    <a:pt x="219747" y="91440"/>
                  </a:lnTo>
                  <a:lnTo>
                    <a:pt x="218674" y="93980"/>
                  </a:lnTo>
                  <a:lnTo>
                    <a:pt x="217447" y="96520"/>
                  </a:lnTo>
                  <a:lnTo>
                    <a:pt x="216220" y="97790"/>
                  </a:lnTo>
                  <a:lnTo>
                    <a:pt x="215147" y="100330"/>
                  </a:lnTo>
                  <a:lnTo>
                    <a:pt x="214226" y="102870"/>
                  </a:lnTo>
                  <a:lnTo>
                    <a:pt x="212657" y="107950"/>
                  </a:lnTo>
                  <a:lnTo>
                    <a:pt x="212597" y="114300"/>
                  </a:lnTo>
                  <a:lnTo>
                    <a:pt x="214809" y="119380"/>
                  </a:lnTo>
                  <a:lnTo>
                    <a:pt x="220054" y="125730"/>
                  </a:lnTo>
                  <a:lnTo>
                    <a:pt x="212113" y="129540"/>
                  </a:lnTo>
                  <a:lnTo>
                    <a:pt x="205869" y="138430"/>
                  </a:lnTo>
                  <a:lnTo>
                    <a:pt x="201809" y="148590"/>
                  </a:lnTo>
                  <a:lnTo>
                    <a:pt x="200424" y="161290"/>
                  </a:lnTo>
                  <a:lnTo>
                    <a:pt x="200424" y="165100"/>
                  </a:lnTo>
                  <a:lnTo>
                    <a:pt x="201038" y="168910"/>
                  </a:lnTo>
                  <a:lnTo>
                    <a:pt x="201498" y="171450"/>
                  </a:lnTo>
                  <a:lnTo>
                    <a:pt x="202111" y="175260"/>
                  </a:lnTo>
                  <a:lnTo>
                    <a:pt x="202188" y="176530"/>
                  </a:lnTo>
                  <a:lnTo>
                    <a:pt x="202265" y="177800"/>
                  </a:lnTo>
                  <a:lnTo>
                    <a:pt x="202571" y="180340"/>
                  </a:lnTo>
                  <a:lnTo>
                    <a:pt x="202265" y="181610"/>
                  </a:lnTo>
                  <a:lnTo>
                    <a:pt x="217617" y="181610"/>
                  </a:lnTo>
                  <a:lnTo>
                    <a:pt x="217498" y="180340"/>
                  </a:lnTo>
                  <a:lnTo>
                    <a:pt x="217379" y="179070"/>
                  </a:lnTo>
                  <a:lnTo>
                    <a:pt x="217260" y="177800"/>
                  </a:lnTo>
                  <a:lnTo>
                    <a:pt x="217140" y="176530"/>
                  </a:lnTo>
                  <a:lnTo>
                    <a:pt x="217064" y="175260"/>
                  </a:lnTo>
                  <a:lnTo>
                    <a:pt x="216987" y="173990"/>
                  </a:lnTo>
                  <a:lnTo>
                    <a:pt x="216527" y="171450"/>
                  </a:lnTo>
                  <a:lnTo>
                    <a:pt x="216220" y="168910"/>
                  </a:lnTo>
                  <a:lnTo>
                    <a:pt x="215300" y="163830"/>
                  </a:lnTo>
                  <a:lnTo>
                    <a:pt x="215300" y="149860"/>
                  </a:lnTo>
                  <a:lnTo>
                    <a:pt x="220514" y="139700"/>
                  </a:lnTo>
                  <a:lnTo>
                    <a:pt x="224348" y="139700"/>
                  </a:lnTo>
                  <a:lnTo>
                    <a:pt x="231249" y="138430"/>
                  </a:lnTo>
                  <a:lnTo>
                    <a:pt x="287300" y="138430"/>
                  </a:lnTo>
                  <a:lnTo>
                    <a:pt x="287991" y="137160"/>
                  </a:lnTo>
                  <a:lnTo>
                    <a:pt x="264987" y="137160"/>
                  </a:lnTo>
                  <a:lnTo>
                    <a:pt x="265294" y="135890"/>
                  </a:lnTo>
                  <a:lnTo>
                    <a:pt x="262840" y="134620"/>
                  </a:lnTo>
                  <a:lnTo>
                    <a:pt x="259620" y="132080"/>
                  </a:lnTo>
                  <a:lnTo>
                    <a:pt x="256399" y="130810"/>
                  </a:lnTo>
                  <a:lnTo>
                    <a:pt x="251032" y="127000"/>
                  </a:lnTo>
                  <a:lnTo>
                    <a:pt x="245051" y="123190"/>
                  </a:lnTo>
                  <a:lnTo>
                    <a:pt x="238763" y="118110"/>
                  </a:lnTo>
                  <a:lnTo>
                    <a:pt x="232016" y="115570"/>
                  </a:lnTo>
                  <a:lnTo>
                    <a:pt x="226648" y="113030"/>
                  </a:lnTo>
                  <a:lnTo>
                    <a:pt x="228795" y="106680"/>
                  </a:lnTo>
                  <a:lnTo>
                    <a:pt x="229869" y="105410"/>
                  </a:lnTo>
                  <a:lnTo>
                    <a:pt x="233549" y="97790"/>
                  </a:lnTo>
                  <a:lnTo>
                    <a:pt x="237230" y="87630"/>
                  </a:lnTo>
                  <a:lnTo>
                    <a:pt x="239377" y="82550"/>
                  </a:lnTo>
                  <a:lnTo>
                    <a:pt x="239377" y="72390"/>
                  </a:lnTo>
                  <a:lnTo>
                    <a:pt x="240297" y="71120"/>
                  </a:lnTo>
                  <a:lnTo>
                    <a:pt x="277837" y="71120"/>
                  </a:lnTo>
                  <a:lnTo>
                    <a:pt x="272655" y="66040"/>
                  </a:lnTo>
                  <a:lnTo>
                    <a:pt x="255326" y="58420"/>
                  </a:lnTo>
                  <a:lnTo>
                    <a:pt x="250725" y="57150"/>
                  </a:lnTo>
                  <a:lnTo>
                    <a:pt x="241677" y="53340"/>
                  </a:lnTo>
                  <a:close/>
                </a:path>
                <a:path w="717550" h="716280">
                  <a:moveTo>
                    <a:pt x="322035" y="36830"/>
                  </a:moveTo>
                  <a:lnTo>
                    <a:pt x="303479" y="36830"/>
                  </a:lnTo>
                  <a:lnTo>
                    <a:pt x="306547" y="39370"/>
                  </a:lnTo>
                  <a:lnTo>
                    <a:pt x="308693" y="44450"/>
                  </a:lnTo>
                  <a:lnTo>
                    <a:pt x="314475" y="55880"/>
                  </a:lnTo>
                  <a:lnTo>
                    <a:pt x="320099" y="68580"/>
                  </a:lnTo>
                  <a:lnTo>
                    <a:pt x="325579" y="82550"/>
                  </a:lnTo>
                  <a:lnTo>
                    <a:pt x="330930" y="95250"/>
                  </a:lnTo>
                  <a:lnTo>
                    <a:pt x="325318" y="107950"/>
                  </a:lnTo>
                  <a:lnTo>
                    <a:pt x="325350" y="109220"/>
                  </a:lnTo>
                  <a:lnTo>
                    <a:pt x="325475" y="114300"/>
                  </a:lnTo>
                  <a:lnTo>
                    <a:pt x="325601" y="119380"/>
                  </a:lnTo>
                  <a:lnTo>
                    <a:pt x="352124" y="160020"/>
                  </a:lnTo>
                  <a:lnTo>
                    <a:pt x="373410" y="172720"/>
                  </a:lnTo>
                  <a:lnTo>
                    <a:pt x="380157" y="170180"/>
                  </a:lnTo>
                  <a:lnTo>
                    <a:pt x="387518" y="168910"/>
                  </a:lnTo>
                  <a:lnTo>
                    <a:pt x="394113" y="163830"/>
                  </a:lnTo>
                  <a:lnTo>
                    <a:pt x="398253" y="157480"/>
                  </a:lnTo>
                  <a:lnTo>
                    <a:pt x="399049" y="156210"/>
                  </a:lnTo>
                  <a:lnTo>
                    <a:pt x="371569" y="156210"/>
                  </a:lnTo>
                  <a:lnTo>
                    <a:pt x="369422" y="153670"/>
                  </a:lnTo>
                  <a:lnTo>
                    <a:pt x="342080" y="121920"/>
                  </a:lnTo>
                  <a:lnTo>
                    <a:pt x="339921" y="115570"/>
                  </a:lnTo>
                  <a:lnTo>
                    <a:pt x="340035" y="113030"/>
                  </a:lnTo>
                  <a:lnTo>
                    <a:pt x="340149" y="110490"/>
                  </a:lnTo>
                  <a:lnTo>
                    <a:pt x="340206" y="109220"/>
                  </a:lnTo>
                  <a:lnTo>
                    <a:pt x="343352" y="102870"/>
                  </a:lnTo>
                  <a:lnTo>
                    <a:pt x="346572" y="99060"/>
                  </a:lnTo>
                  <a:lnTo>
                    <a:pt x="346450" y="93980"/>
                  </a:lnTo>
                  <a:lnTo>
                    <a:pt x="346419" y="92710"/>
                  </a:lnTo>
                  <a:lnTo>
                    <a:pt x="339202" y="76200"/>
                  </a:lnTo>
                  <a:lnTo>
                    <a:pt x="333614" y="63500"/>
                  </a:lnTo>
                  <a:lnTo>
                    <a:pt x="327911" y="50800"/>
                  </a:lnTo>
                  <a:lnTo>
                    <a:pt x="322035" y="36830"/>
                  </a:lnTo>
                  <a:close/>
                </a:path>
                <a:path w="717550" h="716280">
                  <a:moveTo>
                    <a:pt x="287300" y="138430"/>
                  </a:moveTo>
                  <a:lnTo>
                    <a:pt x="231249" y="138430"/>
                  </a:lnTo>
                  <a:lnTo>
                    <a:pt x="234469" y="140970"/>
                  </a:lnTo>
                  <a:lnTo>
                    <a:pt x="241217" y="151130"/>
                  </a:lnTo>
                  <a:lnTo>
                    <a:pt x="244284" y="156210"/>
                  </a:lnTo>
                  <a:lnTo>
                    <a:pt x="247198" y="157480"/>
                  </a:lnTo>
                  <a:lnTo>
                    <a:pt x="249498" y="157480"/>
                  </a:lnTo>
                  <a:lnTo>
                    <a:pt x="250572" y="158750"/>
                  </a:lnTo>
                  <a:lnTo>
                    <a:pt x="254559" y="160020"/>
                  </a:lnTo>
                  <a:lnTo>
                    <a:pt x="259620" y="162560"/>
                  </a:lnTo>
                  <a:lnTo>
                    <a:pt x="264834" y="161290"/>
                  </a:lnTo>
                  <a:lnTo>
                    <a:pt x="273831" y="160020"/>
                  </a:lnTo>
                  <a:lnTo>
                    <a:pt x="296597" y="160020"/>
                  </a:lnTo>
                  <a:lnTo>
                    <a:pt x="294448" y="156210"/>
                  </a:lnTo>
                  <a:lnTo>
                    <a:pt x="290195" y="151130"/>
                  </a:lnTo>
                  <a:lnTo>
                    <a:pt x="285683" y="147320"/>
                  </a:lnTo>
                  <a:lnTo>
                    <a:pt x="280323" y="144780"/>
                  </a:lnTo>
                  <a:lnTo>
                    <a:pt x="286610" y="139700"/>
                  </a:lnTo>
                  <a:lnTo>
                    <a:pt x="287300" y="138430"/>
                  </a:lnTo>
                  <a:close/>
                </a:path>
                <a:path w="717550" h="716280">
                  <a:moveTo>
                    <a:pt x="465644" y="16510"/>
                  </a:moveTo>
                  <a:lnTo>
                    <a:pt x="358841" y="16510"/>
                  </a:lnTo>
                  <a:lnTo>
                    <a:pt x="395409" y="17780"/>
                  </a:lnTo>
                  <a:lnTo>
                    <a:pt x="430899" y="24130"/>
                  </a:lnTo>
                  <a:lnTo>
                    <a:pt x="465095" y="33020"/>
                  </a:lnTo>
                  <a:lnTo>
                    <a:pt x="497781" y="45720"/>
                  </a:lnTo>
                  <a:lnTo>
                    <a:pt x="497014" y="45720"/>
                  </a:lnTo>
                  <a:lnTo>
                    <a:pt x="496554" y="46990"/>
                  </a:lnTo>
                  <a:lnTo>
                    <a:pt x="496248" y="48260"/>
                  </a:lnTo>
                  <a:lnTo>
                    <a:pt x="492220" y="57150"/>
                  </a:lnTo>
                  <a:lnTo>
                    <a:pt x="487717" y="67310"/>
                  </a:lnTo>
                  <a:lnTo>
                    <a:pt x="482726" y="77470"/>
                  </a:lnTo>
                  <a:lnTo>
                    <a:pt x="477231" y="87630"/>
                  </a:lnTo>
                  <a:lnTo>
                    <a:pt x="475545" y="91440"/>
                  </a:lnTo>
                  <a:lnTo>
                    <a:pt x="472477" y="93980"/>
                  </a:lnTo>
                  <a:lnTo>
                    <a:pt x="469410" y="95250"/>
                  </a:lnTo>
                  <a:lnTo>
                    <a:pt x="465883" y="97790"/>
                  </a:lnTo>
                  <a:lnTo>
                    <a:pt x="459135" y="101600"/>
                  </a:lnTo>
                  <a:lnTo>
                    <a:pt x="450720" y="106680"/>
                  </a:lnTo>
                  <a:lnTo>
                    <a:pt x="434119" y="114300"/>
                  </a:lnTo>
                  <a:lnTo>
                    <a:pt x="392579" y="137160"/>
                  </a:lnTo>
                  <a:lnTo>
                    <a:pt x="384451" y="149860"/>
                  </a:lnTo>
                  <a:lnTo>
                    <a:pt x="382458" y="152400"/>
                  </a:lnTo>
                  <a:lnTo>
                    <a:pt x="379544" y="154940"/>
                  </a:lnTo>
                  <a:lnTo>
                    <a:pt x="376477" y="156210"/>
                  </a:lnTo>
                  <a:lnTo>
                    <a:pt x="399049" y="156210"/>
                  </a:lnTo>
                  <a:lnTo>
                    <a:pt x="404615" y="147320"/>
                  </a:lnTo>
                  <a:lnTo>
                    <a:pt x="411768" y="140970"/>
                  </a:lnTo>
                  <a:lnTo>
                    <a:pt x="420099" y="135890"/>
                  </a:lnTo>
                  <a:lnTo>
                    <a:pt x="439786" y="128270"/>
                  </a:lnTo>
                  <a:lnTo>
                    <a:pt x="449187" y="124460"/>
                  </a:lnTo>
                  <a:lnTo>
                    <a:pt x="458270" y="119380"/>
                  </a:lnTo>
                  <a:lnTo>
                    <a:pt x="467110" y="114300"/>
                  </a:lnTo>
                  <a:lnTo>
                    <a:pt x="470484" y="113030"/>
                  </a:lnTo>
                  <a:lnTo>
                    <a:pt x="473858" y="110490"/>
                  </a:lnTo>
                  <a:lnTo>
                    <a:pt x="477078" y="109220"/>
                  </a:lnTo>
                  <a:lnTo>
                    <a:pt x="482752" y="106680"/>
                  </a:lnTo>
                  <a:lnTo>
                    <a:pt x="487966" y="100330"/>
                  </a:lnTo>
                  <a:lnTo>
                    <a:pt x="491187" y="95250"/>
                  </a:lnTo>
                  <a:lnTo>
                    <a:pt x="496885" y="83820"/>
                  </a:lnTo>
                  <a:lnTo>
                    <a:pt x="502037" y="73660"/>
                  </a:lnTo>
                  <a:lnTo>
                    <a:pt x="506671" y="63500"/>
                  </a:lnTo>
                  <a:lnTo>
                    <a:pt x="510816" y="54610"/>
                  </a:lnTo>
                  <a:lnTo>
                    <a:pt x="511430" y="52070"/>
                  </a:lnTo>
                  <a:lnTo>
                    <a:pt x="511123" y="52070"/>
                  </a:lnTo>
                  <a:lnTo>
                    <a:pt x="511123" y="50800"/>
                  </a:lnTo>
                  <a:lnTo>
                    <a:pt x="540399" y="50800"/>
                  </a:lnTo>
                  <a:lnTo>
                    <a:pt x="510173" y="34290"/>
                  </a:lnTo>
                  <a:lnTo>
                    <a:pt x="465644" y="16510"/>
                  </a:lnTo>
                  <a:close/>
                </a:path>
                <a:path w="717550" h="716280">
                  <a:moveTo>
                    <a:pt x="277837" y="71120"/>
                  </a:moveTo>
                  <a:lnTo>
                    <a:pt x="244898" y="71120"/>
                  </a:lnTo>
                  <a:lnTo>
                    <a:pt x="249805" y="73660"/>
                  </a:lnTo>
                  <a:lnTo>
                    <a:pt x="257456" y="76200"/>
                  </a:lnTo>
                  <a:lnTo>
                    <a:pt x="263626" y="78740"/>
                  </a:lnTo>
                  <a:lnTo>
                    <a:pt x="268330" y="83820"/>
                  </a:lnTo>
                  <a:lnTo>
                    <a:pt x="271581" y="88900"/>
                  </a:lnTo>
                  <a:lnTo>
                    <a:pt x="273422" y="93980"/>
                  </a:lnTo>
                  <a:lnTo>
                    <a:pt x="281243" y="99060"/>
                  </a:lnTo>
                  <a:lnTo>
                    <a:pt x="282623" y="99060"/>
                  </a:lnTo>
                  <a:lnTo>
                    <a:pt x="284157" y="100330"/>
                  </a:lnTo>
                  <a:lnTo>
                    <a:pt x="287684" y="104140"/>
                  </a:lnTo>
                  <a:lnTo>
                    <a:pt x="288911" y="105410"/>
                  </a:lnTo>
                  <a:lnTo>
                    <a:pt x="275109" y="128270"/>
                  </a:lnTo>
                  <a:lnTo>
                    <a:pt x="270815" y="134620"/>
                  </a:lnTo>
                  <a:lnTo>
                    <a:pt x="264987" y="137160"/>
                  </a:lnTo>
                  <a:lnTo>
                    <a:pt x="287991" y="137160"/>
                  </a:lnTo>
                  <a:lnTo>
                    <a:pt x="290751" y="132080"/>
                  </a:lnTo>
                  <a:lnTo>
                    <a:pt x="291671" y="123190"/>
                  </a:lnTo>
                  <a:lnTo>
                    <a:pt x="292438" y="121920"/>
                  </a:lnTo>
                  <a:lnTo>
                    <a:pt x="294738" y="120650"/>
                  </a:lnTo>
                  <a:lnTo>
                    <a:pt x="295658" y="119380"/>
                  </a:lnTo>
                  <a:lnTo>
                    <a:pt x="297192" y="118110"/>
                  </a:lnTo>
                  <a:lnTo>
                    <a:pt x="298419" y="118110"/>
                  </a:lnTo>
                  <a:lnTo>
                    <a:pt x="302406" y="114300"/>
                  </a:lnTo>
                  <a:lnTo>
                    <a:pt x="307773" y="111760"/>
                  </a:lnTo>
                  <a:lnTo>
                    <a:pt x="305013" y="99060"/>
                  </a:lnTo>
                  <a:lnTo>
                    <a:pt x="296118" y="90170"/>
                  </a:lnTo>
                  <a:lnTo>
                    <a:pt x="293971" y="87630"/>
                  </a:lnTo>
                  <a:lnTo>
                    <a:pt x="291518" y="86360"/>
                  </a:lnTo>
                  <a:lnTo>
                    <a:pt x="288297" y="83820"/>
                  </a:lnTo>
                  <a:lnTo>
                    <a:pt x="286304" y="83820"/>
                  </a:lnTo>
                  <a:lnTo>
                    <a:pt x="280428" y="73660"/>
                  </a:lnTo>
                  <a:lnTo>
                    <a:pt x="277837" y="71120"/>
                  </a:lnTo>
                  <a:close/>
                </a:path>
                <a:path w="717550" h="716280">
                  <a:moveTo>
                    <a:pt x="211619" y="57150"/>
                  </a:moveTo>
                  <a:lnTo>
                    <a:pt x="194444" y="57150"/>
                  </a:lnTo>
                  <a:lnTo>
                    <a:pt x="193983" y="58420"/>
                  </a:lnTo>
                  <a:lnTo>
                    <a:pt x="193677" y="59690"/>
                  </a:lnTo>
                  <a:lnTo>
                    <a:pt x="210699" y="59690"/>
                  </a:lnTo>
                  <a:lnTo>
                    <a:pt x="211619" y="57150"/>
                  </a:lnTo>
                  <a:close/>
                </a:path>
                <a:path w="717550" h="716280">
                  <a:moveTo>
                    <a:pt x="317884" y="31750"/>
                  </a:moveTo>
                  <a:lnTo>
                    <a:pt x="261613" y="31750"/>
                  </a:lnTo>
                  <a:lnTo>
                    <a:pt x="263454" y="33020"/>
                  </a:lnTo>
                  <a:lnTo>
                    <a:pt x="264527" y="33020"/>
                  </a:lnTo>
                  <a:lnTo>
                    <a:pt x="268208" y="34290"/>
                  </a:lnTo>
                  <a:lnTo>
                    <a:pt x="270508" y="34290"/>
                  </a:lnTo>
                  <a:lnTo>
                    <a:pt x="280936" y="36830"/>
                  </a:lnTo>
                  <a:lnTo>
                    <a:pt x="287070" y="38100"/>
                  </a:lnTo>
                  <a:lnTo>
                    <a:pt x="293665" y="38100"/>
                  </a:lnTo>
                  <a:lnTo>
                    <a:pt x="303479" y="36830"/>
                  </a:lnTo>
                  <a:lnTo>
                    <a:pt x="322035" y="36830"/>
                  </a:lnTo>
                  <a:lnTo>
                    <a:pt x="317884" y="3175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7" name="object 27"/>
            <p:cNvSpPr/>
            <p:nvPr/>
          </p:nvSpPr>
          <p:spPr>
            <a:xfrm>
              <a:off x="10078592" y="437133"/>
              <a:ext cx="1572895" cy="1572260"/>
            </a:xfrm>
            <a:custGeom>
              <a:avLst/>
              <a:gdLst/>
              <a:ahLst/>
              <a:cxnLst/>
              <a:rect l="l" t="t" r="r" b="b"/>
              <a:pathLst>
                <a:path w="1572895" h="1572260">
                  <a:moveTo>
                    <a:pt x="1572641" y="0"/>
                  </a:moveTo>
                  <a:lnTo>
                    <a:pt x="0" y="0"/>
                  </a:lnTo>
                  <a:lnTo>
                    <a:pt x="0" y="1572133"/>
                  </a:lnTo>
                  <a:lnTo>
                    <a:pt x="1572641" y="1572133"/>
                  </a:lnTo>
                  <a:lnTo>
                    <a:pt x="1572641" y="0"/>
                  </a:lnTo>
                  <a:close/>
                </a:path>
              </a:pathLst>
            </a:custGeom>
            <a:solidFill>
              <a:srgbClr val="005397"/>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8" name="object 28"/>
          <p:cNvSpPr txBox="1"/>
          <p:nvPr/>
        </p:nvSpPr>
        <p:spPr>
          <a:xfrm>
            <a:off x="10078593" y="437133"/>
            <a:ext cx="1572895" cy="1572260"/>
          </a:xfrm>
          <a:prstGeom prst="rect">
            <a:avLst/>
          </a:prstGeom>
        </p:spPr>
        <p:txBody>
          <a:bodyPr vert="horz" wrap="square" lIns="0" tIns="85725" rIns="0" bIns="0" rtlCol="0">
            <a:spAutoFit/>
          </a:bodyPr>
          <a:lstStyle/>
          <a:p>
            <a:pPr marL="92075" marR="748030" lvl="0" indent="0" defTabSz="914400" eaLnBrk="1" fontAlgn="auto" latinLnBrk="0" hangingPunct="1">
              <a:lnSpc>
                <a:spcPct val="100000"/>
              </a:lnSpc>
              <a:spcBef>
                <a:spcPts val="675"/>
              </a:spcBef>
              <a:spcAft>
                <a:spcPts val="0"/>
              </a:spcAft>
              <a:buClrTx/>
              <a:buSzTx/>
              <a:buFontTx/>
              <a:buNone/>
              <a:tabLst/>
              <a:defRPr/>
            </a:pPr>
            <a:r>
              <a:rPr kumimoji="0" sz="1400" b="0" i="0" u="none" strike="noStrike" kern="0" cap="none" spc="-10" normalizeH="0" baseline="0" noProof="0" dirty="0">
                <a:ln>
                  <a:noFill/>
                </a:ln>
                <a:solidFill>
                  <a:srgbClr val="FFFFFF"/>
                </a:solidFill>
                <a:effectLst/>
                <a:uLnTx/>
                <a:uFillTx/>
                <a:latin typeface="Arial"/>
                <a:cs typeface="Arial"/>
              </a:rPr>
              <a:t>Impactful Business</a:t>
            </a:r>
            <a:endParaRPr kumimoji="0" sz="1400" b="0" i="0" u="none" strike="noStrike" kern="0" cap="none" spc="0" normalizeH="0" baseline="0" noProof="0">
              <a:ln>
                <a:noFill/>
              </a:ln>
              <a:solidFill>
                <a:sysClr val="windowText" lastClr="000000"/>
              </a:solidFill>
              <a:effectLst/>
              <a:uLnTx/>
              <a:uFillTx/>
              <a:latin typeface="Arial"/>
              <a:cs typeface="Arial"/>
            </a:endParaRPr>
          </a:p>
        </p:txBody>
      </p:sp>
      <p:grpSp>
        <p:nvGrpSpPr>
          <p:cNvPr id="29" name="object 29"/>
          <p:cNvGrpSpPr/>
          <p:nvPr/>
        </p:nvGrpSpPr>
        <p:grpSpPr>
          <a:xfrm>
            <a:off x="8361171" y="437133"/>
            <a:ext cx="2968625" cy="1572895"/>
            <a:chOff x="8361171" y="437133"/>
            <a:chExt cx="2968625" cy="1572895"/>
          </a:xfrm>
        </p:grpSpPr>
        <p:sp>
          <p:nvSpPr>
            <p:cNvPr id="30" name="object 30"/>
            <p:cNvSpPr/>
            <p:nvPr/>
          </p:nvSpPr>
          <p:spPr>
            <a:xfrm>
              <a:off x="10407269" y="1011618"/>
              <a:ext cx="922655" cy="766445"/>
            </a:xfrm>
            <a:custGeom>
              <a:avLst/>
              <a:gdLst/>
              <a:ahLst/>
              <a:cxnLst/>
              <a:rect l="l" t="t" r="r" b="b"/>
              <a:pathLst>
                <a:path w="922654" h="766444">
                  <a:moveTo>
                    <a:pt x="500481" y="336677"/>
                  </a:moveTo>
                  <a:lnTo>
                    <a:pt x="475691" y="296443"/>
                  </a:lnTo>
                  <a:lnTo>
                    <a:pt x="444004" y="253390"/>
                  </a:lnTo>
                  <a:lnTo>
                    <a:pt x="405549" y="207670"/>
                  </a:lnTo>
                  <a:lnTo>
                    <a:pt x="350608" y="149479"/>
                  </a:lnTo>
                  <a:lnTo>
                    <a:pt x="338594" y="175209"/>
                  </a:lnTo>
                  <a:lnTo>
                    <a:pt x="311238" y="246024"/>
                  </a:lnTo>
                  <a:lnTo>
                    <a:pt x="296252" y="296113"/>
                  </a:lnTo>
                  <a:lnTo>
                    <a:pt x="284695" y="350799"/>
                  </a:lnTo>
                  <a:lnTo>
                    <a:pt x="279806" y="406209"/>
                  </a:lnTo>
                  <a:lnTo>
                    <a:pt x="284784" y="458444"/>
                  </a:lnTo>
                  <a:lnTo>
                    <a:pt x="302895" y="503631"/>
                  </a:lnTo>
                  <a:lnTo>
                    <a:pt x="351078" y="545376"/>
                  </a:lnTo>
                  <a:lnTo>
                    <a:pt x="424561" y="559422"/>
                  </a:lnTo>
                  <a:lnTo>
                    <a:pt x="437172" y="559422"/>
                  </a:lnTo>
                  <a:lnTo>
                    <a:pt x="398335" y="350812"/>
                  </a:lnTo>
                  <a:lnTo>
                    <a:pt x="378612" y="354152"/>
                  </a:lnTo>
                  <a:lnTo>
                    <a:pt x="413118" y="539381"/>
                  </a:lnTo>
                  <a:lnTo>
                    <a:pt x="382371" y="535266"/>
                  </a:lnTo>
                  <a:lnTo>
                    <a:pt x="335368" y="512064"/>
                  </a:lnTo>
                  <a:lnTo>
                    <a:pt x="303225" y="451815"/>
                  </a:lnTo>
                  <a:lnTo>
                    <a:pt x="299300" y="403263"/>
                  </a:lnTo>
                  <a:lnTo>
                    <a:pt x="304482" y="351180"/>
                  </a:lnTo>
                  <a:lnTo>
                    <a:pt x="315760" y="299377"/>
                  </a:lnTo>
                  <a:lnTo>
                    <a:pt x="330161" y="251650"/>
                  </a:lnTo>
                  <a:lnTo>
                    <a:pt x="344678" y="211810"/>
                  </a:lnTo>
                  <a:lnTo>
                    <a:pt x="356323" y="183654"/>
                  </a:lnTo>
                  <a:lnTo>
                    <a:pt x="397014" y="227901"/>
                  </a:lnTo>
                  <a:lnTo>
                    <a:pt x="431774" y="269811"/>
                  </a:lnTo>
                  <a:lnTo>
                    <a:pt x="460514" y="309257"/>
                  </a:lnTo>
                  <a:lnTo>
                    <a:pt x="483120" y="346100"/>
                  </a:lnTo>
                  <a:lnTo>
                    <a:pt x="500481" y="336677"/>
                  </a:lnTo>
                  <a:close/>
                </a:path>
                <a:path w="922654" h="766444">
                  <a:moveTo>
                    <a:pt x="670013" y="488200"/>
                  </a:moveTo>
                  <a:lnTo>
                    <a:pt x="669925" y="465239"/>
                  </a:lnTo>
                  <a:lnTo>
                    <a:pt x="669798" y="430364"/>
                  </a:lnTo>
                  <a:lnTo>
                    <a:pt x="669785" y="427761"/>
                  </a:lnTo>
                  <a:lnTo>
                    <a:pt x="658050" y="366509"/>
                  </a:lnTo>
                  <a:lnTo>
                    <a:pt x="651713" y="346049"/>
                  </a:lnTo>
                  <a:lnTo>
                    <a:pt x="651713" y="443242"/>
                  </a:lnTo>
                  <a:lnTo>
                    <a:pt x="650265" y="487159"/>
                  </a:lnTo>
                  <a:lnTo>
                    <a:pt x="650163" y="490194"/>
                  </a:lnTo>
                  <a:lnTo>
                    <a:pt x="635952" y="529755"/>
                  </a:lnTo>
                  <a:lnTo>
                    <a:pt x="635546" y="529755"/>
                  </a:lnTo>
                  <a:lnTo>
                    <a:pt x="621182" y="546290"/>
                  </a:lnTo>
                  <a:lnTo>
                    <a:pt x="602132" y="558139"/>
                  </a:lnTo>
                  <a:lnTo>
                    <a:pt x="578485" y="565277"/>
                  </a:lnTo>
                  <a:lnTo>
                    <a:pt x="550367" y="567664"/>
                  </a:lnTo>
                  <a:lnTo>
                    <a:pt x="551484" y="562165"/>
                  </a:lnTo>
                  <a:lnTo>
                    <a:pt x="579348" y="424675"/>
                  </a:lnTo>
                  <a:lnTo>
                    <a:pt x="560031" y="420738"/>
                  </a:lnTo>
                  <a:lnTo>
                    <a:pt x="531431" y="562165"/>
                  </a:lnTo>
                  <a:lnTo>
                    <a:pt x="517474" y="555739"/>
                  </a:lnTo>
                  <a:lnTo>
                    <a:pt x="503008" y="546036"/>
                  </a:lnTo>
                  <a:lnTo>
                    <a:pt x="490143" y="532472"/>
                  </a:lnTo>
                  <a:lnTo>
                    <a:pt x="480949" y="514438"/>
                  </a:lnTo>
                  <a:lnTo>
                    <a:pt x="477291" y="493026"/>
                  </a:lnTo>
                  <a:lnTo>
                    <a:pt x="480148" y="465239"/>
                  </a:lnTo>
                  <a:lnTo>
                    <a:pt x="491998" y="430364"/>
                  </a:lnTo>
                  <a:lnTo>
                    <a:pt x="515277" y="387705"/>
                  </a:lnTo>
                  <a:lnTo>
                    <a:pt x="552450" y="336550"/>
                  </a:lnTo>
                  <a:lnTo>
                    <a:pt x="605967" y="276174"/>
                  </a:lnTo>
                  <a:lnTo>
                    <a:pt x="617728" y="305333"/>
                  </a:lnTo>
                  <a:lnTo>
                    <a:pt x="631748" y="346062"/>
                  </a:lnTo>
                  <a:lnTo>
                    <a:pt x="644321" y="393611"/>
                  </a:lnTo>
                  <a:lnTo>
                    <a:pt x="651713" y="443242"/>
                  </a:lnTo>
                  <a:lnTo>
                    <a:pt x="651713" y="346049"/>
                  </a:lnTo>
                  <a:lnTo>
                    <a:pt x="641210" y="312115"/>
                  </a:lnTo>
                  <a:lnTo>
                    <a:pt x="627189" y="276174"/>
                  </a:lnTo>
                  <a:lnTo>
                    <a:pt x="625665" y="272237"/>
                  </a:lnTo>
                  <a:lnTo>
                    <a:pt x="617804" y="254558"/>
                  </a:lnTo>
                  <a:lnTo>
                    <a:pt x="611784" y="241998"/>
                  </a:lnTo>
                  <a:lnTo>
                    <a:pt x="611695" y="241795"/>
                  </a:lnTo>
                  <a:lnTo>
                    <a:pt x="550405" y="307746"/>
                  </a:lnTo>
                  <a:lnTo>
                    <a:pt x="510311" y="359219"/>
                  </a:lnTo>
                  <a:lnTo>
                    <a:pt x="481393" y="406323"/>
                  </a:lnTo>
                  <a:lnTo>
                    <a:pt x="463689" y="449008"/>
                  </a:lnTo>
                  <a:lnTo>
                    <a:pt x="457225" y="487159"/>
                  </a:lnTo>
                  <a:lnTo>
                    <a:pt x="462026" y="520725"/>
                  </a:lnTo>
                  <a:lnTo>
                    <a:pt x="482790" y="554520"/>
                  </a:lnTo>
                  <a:lnTo>
                    <a:pt x="510628" y="574713"/>
                  </a:lnTo>
                  <a:lnTo>
                    <a:pt x="535508" y="584555"/>
                  </a:lnTo>
                  <a:lnTo>
                    <a:pt x="547408" y="587311"/>
                  </a:lnTo>
                  <a:lnTo>
                    <a:pt x="549770" y="587311"/>
                  </a:lnTo>
                  <a:lnTo>
                    <a:pt x="583298" y="584339"/>
                  </a:lnTo>
                  <a:lnTo>
                    <a:pt x="611619" y="575449"/>
                  </a:lnTo>
                  <a:lnTo>
                    <a:pt x="623785" y="567664"/>
                  </a:lnTo>
                  <a:lnTo>
                    <a:pt x="634657" y="560717"/>
                  </a:lnTo>
                  <a:lnTo>
                    <a:pt x="652310" y="540169"/>
                  </a:lnTo>
                  <a:lnTo>
                    <a:pt x="670013" y="488200"/>
                  </a:lnTo>
                  <a:close/>
                </a:path>
                <a:path w="922654" h="766444">
                  <a:moveTo>
                    <a:pt x="922070" y="375564"/>
                  </a:moveTo>
                  <a:lnTo>
                    <a:pt x="908075" y="361810"/>
                  </a:lnTo>
                  <a:lnTo>
                    <a:pt x="847725" y="423100"/>
                  </a:lnTo>
                  <a:lnTo>
                    <a:pt x="848652" y="413219"/>
                  </a:lnTo>
                  <a:lnTo>
                    <a:pt x="849337" y="403313"/>
                  </a:lnTo>
                  <a:lnTo>
                    <a:pt x="849655" y="395630"/>
                  </a:lnTo>
                  <a:lnTo>
                    <a:pt x="849782" y="391477"/>
                  </a:lnTo>
                  <a:lnTo>
                    <a:pt x="849884" y="383032"/>
                  </a:lnTo>
                  <a:lnTo>
                    <a:pt x="846899" y="335216"/>
                  </a:lnTo>
                  <a:lnTo>
                    <a:pt x="838136" y="288963"/>
                  </a:lnTo>
                  <a:lnTo>
                    <a:pt x="829983" y="263575"/>
                  </a:lnTo>
                  <a:lnTo>
                    <a:pt x="829983" y="383032"/>
                  </a:lnTo>
                  <a:lnTo>
                    <a:pt x="829792" y="391477"/>
                  </a:lnTo>
                  <a:lnTo>
                    <a:pt x="829703" y="395630"/>
                  </a:lnTo>
                  <a:lnTo>
                    <a:pt x="828929" y="408101"/>
                  </a:lnTo>
                  <a:lnTo>
                    <a:pt x="827735" y="420458"/>
                  </a:lnTo>
                  <a:lnTo>
                    <a:pt x="826236" y="432727"/>
                  </a:lnTo>
                  <a:lnTo>
                    <a:pt x="756437" y="361810"/>
                  </a:lnTo>
                  <a:lnTo>
                    <a:pt x="742429" y="375564"/>
                  </a:lnTo>
                  <a:lnTo>
                    <a:pt x="822490" y="456882"/>
                  </a:lnTo>
                  <a:lnTo>
                    <a:pt x="810399" y="500862"/>
                  </a:lnTo>
                  <a:lnTo>
                    <a:pt x="793076" y="542455"/>
                  </a:lnTo>
                  <a:lnTo>
                    <a:pt x="770915" y="581266"/>
                  </a:lnTo>
                  <a:lnTo>
                    <a:pt x="744296" y="616940"/>
                  </a:lnTo>
                  <a:lnTo>
                    <a:pt x="713587" y="649071"/>
                  </a:lnTo>
                  <a:lnTo>
                    <a:pt x="679183" y="677303"/>
                  </a:lnTo>
                  <a:lnTo>
                    <a:pt x="641464" y="701243"/>
                  </a:lnTo>
                  <a:lnTo>
                    <a:pt x="600798" y="720521"/>
                  </a:lnTo>
                  <a:lnTo>
                    <a:pt x="557580" y="734771"/>
                  </a:lnTo>
                  <a:lnTo>
                    <a:pt x="511987" y="743597"/>
                  </a:lnTo>
                  <a:lnTo>
                    <a:pt x="464985" y="746620"/>
                  </a:lnTo>
                  <a:lnTo>
                    <a:pt x="465175" y="746810"/>
                  </a:lnTo>
                  <a:lnTo>
                    <a:pt x="416610" y="743597"/>
                  </a:lnTo>
                  <a:lnTo>
                    <a:pt x="369976" y="734250"/>
                  </a:lnTo>
                  <a:lnTo>
                    <a:pt x="325678" y="719175"/>
                  </a:lnTo>
                  <a:lnTo>
                    <a:pt x="284149" y="698779"/>
                  </a:lnTo>
                  <a:lnTo>
                    <a:pt x="245783" y="673481"/>
                  </a:lnTo>
                  <a:lnTo>
                    <a:pt x="210997" y="643686"/>
                  </a:lnTo>
                  <a:lnTo>
                    <a:pt x="180200" y="609828"/>
                  </a:lnTo>
                  <a:lnTo>
                    <a:pt x="153822" y="572300"/>
                  </a:lnTo>
                  <a:lnTo>
                    <a:pt x="132245" y="531520"/>
                  </a:lnTo>
                  <a:lnTo>
                    <a:pt x="115912" y="487908"/>
                  </a:lnTo>
                  <a:lnTo>
                    <a:pt x="105206" y="441871"/>
                  </a:lnTo>
                  <a:lnTo>
                    <a:pt x="100571" y="393827"/>
                  </a:lnTo>
                  <a:lnTo>
                    <a:pt x="165252" y="459435"/>
                  </a:lnTo>
                  <a:lnTo>
                    <a:pt x="179247" y="445693"/>
                  </a:lnTo>
                  <a:lnTo>
                    <a:pt x="128219" y="393827"/>
                  </a:lnTo>
                  <a:lnTo>
                    <a:pt x="125895" y="391477"/>
                  </a:lnTo>
                  <a:lnTo>
                    <a:pt x="100761" y="365937"/>
                  </a:lnTo>
                  <a:lnTo>
                    <a:pt x="106095" y="318681"/>
                  </a:lnTo>
                  <a:lnTo>
                    <a:pt x="117309" y="273431"/>
                  </a:lnTo>
                  <a:lnTo>
                    <a:pt x="133985" y="230593"/>
                  </a:lnTo>
                  <a:lnTo>
                    <a:pt x="155752" y="190550"/>
                  </a:lnTo>
                  <a:lnTo>
                    <a:pt x="182194" y="153720"/>
                  </a:lnTo>
                  <a:lnTo>
                    <a:pt x="212915" y="120497"/>
                  </a:lnTo>
                  <a:lnTo>
                    <a:pt x="247523" y="91300"/>
                  </a:lnTo>
                  <a:lnTo>
                    <a:pt x="285635" y="66497"/>
                  </a:lnTo>
                  <a:lnTo>
                    <a:pt x="326821" y="46507"/>
                  </a:lnTo>
                  <a:lnTo>
                    <a:pt x="370713" y="31737"/>
                  </a:lnTo>
                  <a:lnTo>
                    <a:pt x="416890" y="22580"/>
                  </a:lnTo>
                  <a:lnTo>
                    <a:pt x="464985" y="19443"/>
                  </a:lnTo>
                  <a:lnTo>
                    <a:pt x="513257" y="22771"/>
                  </a:lnTo>
                  <a:lnTo>
                    <a:pt x="559943" y="32448"/>
                  </a:lnTo>
                  <a:lnTo>
                    <a:pt x="604532" y="48044"/>
                  </a:lnTo>
                  <a:lnTo>
                    <a:pt x="646557" y="69138"/>
                  </a:lnTo>
                  <a:lnTo>
                    <a:pt x="685482" y="95275"/>
                  </a:lnTo>
                  <a:lnTo>
                    <a:pt x="720839" y="126022"/>
                  </a:lnTo>
                  <a:lnTo>
                    <a:pt x="752119" y="160959"/>
                  </a:lnTo>
                  <a:lnTo>
                    <a:pt x="778827" y="199631"/>
                  </a:lnTo>
                  <a:lnTo>
                    <a:pt x="800455" y="241604"/>
                  </a:lnTo>
                  <a:lnTo>
                    <a:pt x="816533" y="286461"/>
                  </a:lnTo>
                  <a:lnTo>
                    <a:pt x="826541" y="333743"/>
                  </a:lnTo>
                  <a:lnTo>
                    <a:pt x="829983" y="383032"/>
                  </a:lnTo>
                  <a:lnTo>
                    <a:pt x="829983" y="263575"/>
                  </a:lnTo>
                  <a:lnTo>
                    <a:pt x="804760" y="203200"/>
                  </a:lnTo>
                  <a:lnTo>
                    <a:pt x="780884" y="164401"/>
                  </a:lnTo>
                  <a:lnTo>
                    <a:pt x="752703" y="128828"/>
                  </a:lnTo>
                  <a:lnTo>
                    <a:pt x="720572" y="96812"/>
                  </a:lnTo>
                  <a:lnTo>
                    <a:pt x="684847" y="68732"/>
                  </a:lnTo>
                  <a:lnTo>
                    <a:pt x="645909" y="44958"/>
                  </a:lnTo>
                  <a:lnTo>
                    <a:pt x="604100" y="25831"/>
                  </a:lnTo>
                  <a:lnTo>
                    <a:pt x="559803" y="11722"/>
                  </a:lnTo>
                  <a:lnTo>
                    <a:pt x="513372" y="2984"/>
                  </a:lnTo>
                  <a:lnTo>
                    <a:pt x="465175" y="0"/>
                  </a:lnTo>
                  <a:lnTo>
                    <a:pt x="417169" y="2794"/>
                  </a:lnTo>
                  <a:lnTo>
                    <a:pt x="371246" y="10998"/>
                  </a:lnTo>
                  <a:lnTo>
                    <a:pt x="327698" y="24257"/>
                  </a:lnTo>
                  <a:lnTo>
                    <a:pt x="286766" y="42240"/>
                  </a:lnTo>
                  <a:lnTo>
                    <a:pt x="248742" y="64630"/>
                  </a:lnTo>
                  <a:lnTo>
                    <a:pt x="213880" y="91109"/>
                  </a:lnTo>
                  <a:lnTo>
                    <a:pt x="182473" y="121335"/>
                  </a:lnTo>
                  <a:lnTo>
                    <a:pt x="154774" y="154965"/>
                  </a:lnTo>
                  <a:lnTo>
                    <a:pt x="131064" y="191706"/>
                  </a:lnTo>
                  <a:lnTo>
                    <a:pt x="111594" y="231203"/>
                  </a:lnTo>
                  <a:lnTo>
                    <a:pt x="96659" y="273138"/>
                  </a:lnTo>
                  <a:lnTo>
                    <a:pt x="86512" y="317169"/>
                  </a:lnTo>
                  <a:lnTo>
                    <a:pt x="81572" y="361810"/>
                  </a:lnTo>
                  <a:lnTo>
                    <a:pt x="81546" y="362013"/>
                  </a:lnTo>
                  <a:lnTo>
                    <a:pt x="81432" y="362991"/>
                  </a:lnTo>
                  <a:lnTo>
                    <a:pt x="0" y="445693"/>
                  </a:lnTo>
                  <a:lnTo>
                    <a:pt x="13995" y="459435"/>
                  </a:lnTo>
                  <a:lnTo>
                    <a:pt x="80848" y="391477"/>
                  </a:lnTo>
                  <a:lnTo>
                    <a:pt x="84785" y="438569"/>
                  </a:lnTo>
                  <a:lnTo>
                    <a:pt x="94272" y="483895"/>
                  </a:lnTo>
                  <a:lnTo>
                    <a:pt x="108953" y="527113"/>
                  </a:lnTo>
                  <a:lnTo>
                    <a:pt x="128485" y="567855"/>
                  </a:lnTo>
                  <a:lnTo>
                    <a:pt x="152514" y="605790"/>
                  </a:lnTo>
                  <a:lnTo>
                    <a:pt x="180708" y="640562"/>
                  </a:lnTo>
                  <a:lnTo>
                    <a:pt x="212712" y="671817"/>
                  </a:lnTo>
                  <a:lnTo>
                    <a:pt x="248170" y="699223"/>
                  </a:lnTo>
                  <a:lnTo>
                    <a:pt x="286740" y="722426"/>
                  </a:lnTo>
                  <a:lnTo>
                    <a:pt x="328079" y="741083"/>
                  </a:lnTo>
                  <a:lnTo>
                    <a:pt x="371817" y="754837"/>
                  </a:lnTo>
                  <a:lnTo>
                    <a:pt x="417639" y="763346"/>
                  </a:lnTo>
                  <a:lnTo>
                    <a:pt x="465175" y="766254"/>
                  </a:lnTo>
                  <a:lnTo>
                    <a:pt x="515378" y="763016"/>
                  </a:lnTo>
                  <a:lnTo>
                    <a:pt x="563613" y="753541"/>
                  </a:lnTo>
                  <a:lnTo>
                    <a:pt x="583819" y="746810"/>
                  </a:lnTo>
                  <a:lnTo>
                    <a:pt x="609511" y="738263"/>
                  </a:lnTo>
                  <a:lnTo>
                    <a:pt x="652627" y="717575"/>
                  </a:lnTo>
                  <a:lnTo>
                    <a:pt x="692569" y="691908"/>
                  </a:lnTo>
                  <a:lnTo>
                    <a:pt x="728929" y="661657"/>
                  </a:lnTo>
                  <a:lnTo>
                    <a:pt x="761314" y="627240"/>
                  </a:lnTo>
                  <a:lnTo>
                    <a:pt x="789292" y="589064"/>
                  </a:lnTo>
                  <a:lnTo>
                    <a:pt x="812469" y="547535"/>
                  </a:lnTo>
                  <a:lnTo>
                    <a:pt x="830440" y="503085"/>
                  </a:lnTo>
                  <a:lnTo>
                    <a:pt x="842797" y="456095"/>
                  </a:lnTo>
                  <a:lnTo>
                    <a:pt x="865809" y="432727"/>
                  </a:lnTo>
                  <a:lnTo>
                    <a:pt x="875284" y="423100"/>
                  </a:lnTo>
                  <a:lnTo>
                    <a:pt x="922070" y="375564"/>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1" name="object 31"/>
            <p:cNvSpPr/>
            <p:nvPr/>
          </p:nvSpPr>
          <p:spPr>
            <a:xfrm>
              <a:off x="8361171" y="437133"/>
              <a:ext cx="1572895" cy="1572895"/>
            </a:xfrm>
            <a:custGeom>
              <a:avLst/>
              <a:gdLst/>
              <a:ahLst/>
              <a:cxnLst/>
              <a:rect l="l" t="t" r="r" b="b"/>
              <a:pathLst>
                <a:path w="1572895" h="1572895">
                  <a:moveTo>
                    <a:pt x="1572641" y="0"/>
                  </a:moveTo>
                  <a:lnTo>
                    <a:pt x="0" y="0"/>
                  </a:lnTo>
                  <a:lnTo>
                    <a:pt x="0" y="1572387"/>
                  </a:lnTo>
                  <a:lnTo>
                    <a:pt x="1572641" y="1572387"/>
                  </a:lnTo>
                  <a:lnTo>
                    <a:pt x="1572641" y="0"/>
                  </a:lnTo>
                  <a:close/>
                </a:path>
              </a:pathLst>
            </a:custGeom>
            <a:solidFill>
              <a:srgbClr val="5F50A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32" name="object 32"/>
          <p:cNvSpPr txBox="1"/>
          <p:nvPr/>
        </p:nvSpPr>
        <p:spPr>
          <a:xfrm>
            <a:off x="8361171" y="437133"/>
            <a:ext cx="1572895" cy="1572895"/>
          </a:xfrm>
          <a:prstGeom prst="rect">
            <a:avLst/>
          </a:prstGeom>
        </p:spPr>
        <p:txBody>
          <a:bodyPr vert="horz" wrap="square" lIns="0" tIns="85725" rIns="0" bIns="0" rtlCol="0">
            <a:spAutoFit/>
          </a:bodyPr>
          <a:lstStyle/>
          <a:p>
            <a:pPr marL="92075" marR="433705" lvl="0" indent="0" defTabSz="914400" eaLnBrk="1" fontAlgn="auto" latinLnBrk="0" hangingPunct="1">
              <a:lnSpc>
                <a:spcPct val="100000"/>
              </a:lnSpc>
              <a:spcBef>
                <a:spcPts val="675"/>
              </a:spcBef>
              <a:spcAft>
                <a:spcPts val="0"/>
              </a:spcAft>
              <a:buClrTx/>
              <a:buSzTx/>
              <a:buFontTx/>
              <a:buNone/>
              <a:tabLst/>
              <a:defRPr/>
            </a:pPr>
            <a:r>
              <a:rPr kumimoji="0" sz="1400" b="0" i="0" u="none" strike="noStrike" kern="0" cap="none" spc="0" normalizeH="0" baseline="0" noProof="0" dirty="0">
                <a:ln>
                  <a:noFill/>
                </a:ln>
                <a:solidFill>
                  <a:srgbClr val="FFFFFF"/>
                </a:solidFill>
                <a:effectLst/>
                <a:uLnTx/>
                <a:uFillTx/>
                <a:latin typeface="Arial"/>
                <a:cs typeface="Arial"/>
              </a:rPr>
              <a:t>People</a:t>
            </a:r>
            <a:r>
              <a:rPr kumimoji="0" sz="1400" b="0" i="0" u="none" strike="noStrike" kern="0" cap="none" spc="-45" normalizeH="0" baseline="0" noProof="0" dirty="0">
                <a:ln>
                  <a:noFill/>
                </a:ln>
                <a:solidFill>
                  <a:srgbClr val="FFFFFF"/>
                </a:solidFill>
                <a:effectLst/>
                <a:uLnTx/>
                <a:uFillTx/>
                <a:latin typeface="Arial"/>
                <a:cs typeface="Arial"/>
              </a:rPr>
              <a:t> </a:t>
            </a:r>
            <a:r>
              <a:rPr kumimoji="0" sz="1400" b="0" i="0" u="none" strike="noStrike" kern="0" cap="none" spc="-25" normalizeH="0" baseline="0" noProof="0" dirty="0">
                <a:ln>
                  <a:noFill/>
                </a:ln>
                <a:solidFill>
                  <a:srgbClr val="FFFFFF"/>
                </a:solidFill>
                <a:effectLst/>
                <a:uLnTx/>
                <a:uFillTx/>
                <a:latin typeface="Arial"/>
                <a:cs typeface="Arial"/>
              </a:rPr>
              <a:t>and </a:t>
            </a:r>
            <a:r>
              <a:rPr kumimoji="0" sz="1400" b="0" i="0" u="none" strike="noStrike" kern="0" cap="none" spc="-10" normalizeH="0" baseline="0" noProof="0" dirty="0">
                <a:ln>
                  <a:noFill/>
                </a:ln>
                <a:solidFill>
                  <a:srgbClr val="FFFFFF"/>
                </a:solidFill>
                <a:effectLst/>
                <a:uLnTx/>
                <a:uFillTx/>
                <a:latin typeface="Arial"/>
                <a:cs typeface="Arial"/>
              </a:rPr>
              <a:t>Communities</a:t>
            </a:r>
            <a:endParaRPr kumimoji="0" sz="1400" b="0" i="0" u="none" strike="noStrike" kern="0" cap="none" spc="0" normalizeH="0" baseline="0" noProof="0">
              <a:ln>
                <a:noFill/>
              </a:ln>
              <a:solidFill>
                <a:sysClr val="windowText" lastClr="000000"/>
              </a:solidFill>
              <a:effectLst/>
              <a:uLnTx/>
              <a:uFillTx/>
              <a:latin typeface="Arial"/>
              <a:cs typeface="Arial"/>
            </a:endParaRPr>
          </a:p>
        </p:txBody>
      </p:sp>
      <p:grpSp>
        <p:nvGrpSpPr>
          <p:cNvPr id="33" name="object 33"/>
          <p:cNvGrpSpPr/>
          <p:nvPr/>
        </p:nvGrpSpPr>
        <p:grpSpPr>
          <a:xfrm>
            <a:off x="8806695" y="1100630"/>
            <a:ext cx="681355" cy="579120"/>
            <a:chOff x="8806695" y="1100630"/>
            <a:chExt cx="681355" cy="579120"/>
          </a:xfrm>
        </p:grpSpPr>
        <p:sp>
          <p:nvSpPr>
            <p:cNvPr id="34" name="object 34"/>
            <p:cNvSpPr/>
            <p:nvPr/>
          </p:nvSpPr>
          <p:spPr>
            <a:xfrm>
              <a:off x="8806688" y="1233715"/>
              <a:ext cx="681355" cy="444500"/>
            </a:xfrm>
            <a:custGeom>
              <a:avLst/>
              <a:gdLst/>
              <a:ahLst/>
              <a:cxnLst/>
              <a:rect l="l" t="t" r="r" b="b"/>
              <a:pathLst>
                <a:path w="681354" h="444500">
                  <a:moveTo>
                    <a:pt x="98044" y="124155"/>
                  </a:moveTo>
                  <a:lnTo>
                    <a:pt x="81419" y="124155"/>
                  </a:lnTo>
                  <a:lnTo>
                    <a:pt x="81419" y="444284"/>
                  </a:lnTo>
                  <a:lnTo>
                    <a:pt x="98044" y="444284"/>
                  </a:lnTo>
                  <a:lnTo>
                    <a:pt x="98044" y="124155"/>
                  </a:lnTo>
                  <a:close/>
                </a:path>
                <a:path w="681354" h="444500">
                  <a:moveTo>
                    <a:pt x="271513" y="0"/>
                  </a:moveTo>
                  <a:lnTo>
                    <a:pt x="167830" y="165"/>
                  </a:lnTo>
                  <a:lnTo>
                    <a:pt x="112191" y="11544"/>
                  </a:lnTo>
                  <a:lnTo>
                    <a:pt x="63144" y="40068"/>
                  </a:lnTo>
                  <a:lnTo>
                    <a:pt x="36309" y="67741"/>
                  </a:lnTo>
                  <a:lnTo>
                    <a:pt x="4216" y="135877"/>
                  </a:lnTo>
                  <a:lnTo>
                    <a:pt x="0" y="173977"/>
                  </a:lnTo>
                  <a:lnTo>
                    <a:pt x="279" y="184023"/>
                  </a:lnTo>
                  <a:lnTo>
                    <a:pt x="1143" y="194043"/>
                  </a:lnTo>
                  <a:lnTo>
                    <a:pt x="2590" y="204000"/>
                  </a:lnTo>
                  <a:lnTo>
                    <a:pt x="4648" y="213868"/>
                  </a:lnTo>
                  <a:lnTo>
                    <a:pt x="20777" y="210058"/>
                  </a:lnTo>
                  <a:lnTo>
                    <a:pt x="18935" y="201091"/>
                  </a:lnTo>
                  <a:lnTo>
                    <a:pt x="16865" y="183032"/>
                  </a:lnTo>
                  <a:lnTo>
                    <a:pt x="20434" y="139420"/>
                  </a:lnTo>
                  <a:lnTo>
                    <a:pt x="49491" y="77774"/>
                  </a:lnTo>
                  <a:lnTo>
                    <a:pt x="95923" y="37477"/>
                  </a:lnTo>
                  <a:lnTo>
                    <a:pt x="146240" y="19126"/>
                  </a:lnTo>
                  <a:lnTo>
                    <a:pt x="173151" y="16560"/>
                  </a:lnTo>
                  <a:lnTo>
                    <a:pt x="271513" y="16560"/>
                  </a:lnTo>
                  <a:lnTo>
                    <a:pt x="271513" y="0"/>
                  </a:lnTo>
                  <a:close/>
                </a:path>
                <a:path w="681354" h="444500">
                  <a:moveTo>
                    <a:pt x="681291" y="173977"/>
                  </a:moveTo>
                  <a:lnTo>
                    <a:pt x="677049" y="135801"/>
                  </a:lnTo>
                  <a:lnTo>
                    <a:pt x="644906" y="67716"/>
                  </a:lnTo>
                  <a:lnTo>
                    <a:pt x="618147" y="40068"/>
                  </a:lnTo>
                  <a:lnTo>
                    <a:pt x="569099" y="11544"/>
                  </a:lnTo>
                  <a:lnTo>
                    <a:pt x="513461" y="165"/>
                  </a:lnTo>
                  <a:lnTo>
                    <a:pt x="413918" y="165"/>
                  </a:lnTo>
                  <a:lnTo>
                    <a:pt x="413918" y="16560"/>
                  </a:lnTo>
                  <a:lnTo>
                    <a:pt x="508139" y="16560"/>
                  </a:lnTo>
                  <a:lnTo>
                    <a:pt x="535051" y="19126"/>
                  </a:lnTo>
                  <a:lnTo>
                    <a:pt x="585368" y="37477"/>
                  </a:lnTo>
                  <a:lnTo>
                    <a:pt x="631786" y="77838"/>
                  </a:lnTo>
                  <a:lnTo>
                    <a:pt x="660857" y="139446"/>
                  </a:lnTo>
                  <a:lnTo>
                    <a:pt x="664667" y="173977"/>
                  </a:lnTo>
                  <a:lnTo>
                    <a:pt x="664387" y="183032"/>
                  </a:lnTo>
                  <a:lnTo>
                    <a:pt x="663587" y="192074"/>
                  </a:lnTo>
                  <a:lnTo>
                    <a:pt x="662279" y="201091"/>
                  </a:lnTo>
                  <a:lnTo>
                    <a:pt x="660514" y="210058"/>
                  </a:lnTo>
                  <a:lnTo>
                    <a:pt x="676630" y="213868"/>
                  </a:lnTo>
                  <a:lnTo>
                    <a:pt x="678688" y="203974"/>
                  </a:lnTo>
                  <a:lnTo>
                    <a:pt x="680148" y="193979"/>
                  </a:lnTo>
                  <a:lnTo>
                    <a:pt x="680999" y="183959"/>
                  </a:lnTo>
                  <a:lnTo>
                    <a:pt x="681291" y="173977"/>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35" name="object 35"/>
            <p:cNvPicPr/>
            <p:nvPr/>
          </p:nvPicPr>
          <p:blipFill>
            <a:blip r:embed="rId22" cstate="print"/>
            <a:stretch>
              <a:fillRect/>
            </a:stretch>
          </p:blipFill>
          <p:spPr>
            <a:xfrm>
              <a:off x="8915204" y="1100795"/>
              <a:ext cx="103355" cy="112558"/>
            </a:xfrm>
            <a:prstGeom prst="rect">
              <a:avLst/>
            </a:prstGeom>
          </p:spPr>
        </p:pic>
        <p:pic>
          <p:nvPicPr>
            <p:cNvPr id="36" name="object 36"/>
            <p:cNvPicPr/>
            <p:nvPr/>
          </p:nvPicPr>
          <p:blipFill>
            <a:blip r:embed="rId23" cstate="print"/>
            <a:stretch>
              <a:fillRect/>
            </a:stretch>
          </p:blipFill>
          <p:spPr>
            <a:xfrm>
              <a:off x="9106462" y="1457342"/>
              <a:ext cx="85243" cy="222138"/>
            </a:xfrm>
            <a:prstGeom prst="rect">
              <a:avLst/>
            </a:prstGeom>
          </p:spPr>
        </p:pic>
        <p:pic>
          <p:nvPicPr>
            <p:cNvPr id="37" name="object 37"/>
            <p:cNvPicPr/>
            <p:nvPr/>
          </p:nvPicPr>
          <p:blipFill>
            <a:blip r:embed="rId24" cstate="print"/>
            <a:stretch>
              <a:fillRect/>
            </a:stretch>
          </p:blipFill>
          <p:spPr>
            <a:xfrm>
              <a:off x="9097489" y="1100630"/>
              <a:ext cx="103355" cy="112558"/>
            </a:xfrm>
            <a:prstGeom prst="rect">
              <a:avLst/>
            </a:prstGeom>
          </p:spPr>
        </p:pic>
        <p:sp>
          <p:nvSpPr>
            <p:cNvPr id="38" name="object 38"/>
            <p:cNvSpPr/>
            <p:nvPr/>
          </p:nvSpPr>
          <p:spPr>
            <a:xfrm>
              <a:off x="9394428" y="1357860"/>
              <a:ext cx="17145" cy="320675"/>
            </a:xfrm>
            <a:custGeom>
              <a:avLst/>
              <a:gdLst/>
              <a:ahLst/>
              <a:cxnLst/>
              <a:rect l="l" t="t" r="r" b="b"/>
              <a:pathLst>
                <a:path w="17145" h="320675">
                  <a:moveTo>
                    <a:pt x="16616" y="0"/>
                  </a:moveTo>
                  <a:lnTo>
                    <a:pt x="0" y="0"/>
                  </a:lnTo>
                  <a:lnTo>
                    <a:pt x="0" y="320130"/>
                  </a:lnTo>
                  <a:lnTo>
                    <a:pt x="16616" y="320130"/>
                  </a:lnTo>
                  <a:lnTo>
                    <a:pt x="16616"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39" name="object 39"/>
            <p:cNvPicPr/>
            <p:nvPr/>
          </p:nvPicPr>
          <p:blipFill>
            <a:blip r:embed="rId25" cstate="print"/>
            <a:stretch>
              <a:fillRect/>
            </a:stretch>
          </p:blipFill>
          <p:spPr>
            <a:xfrm>
              <a:off x="9279773" y="1100795"/>
              <a:ext cx="103355" cy="112558"/>
            </a:xfrm>
            <a:prstGeom prst="rect">
              <a:avLst/>
            </a:prstGeom>
          </p:spPr>
        </p:pic>
        <p:pic>
          <p:nvPicPr>
            <p:cNvPr id="40" name="object 40"/>
            <p:cNvPicPr/>
            <p:nvPr/>
          </p:nvPicPr>
          <p:blipFill>
            <a:blip r:embed="rId26" cstate="print"/>
            <a:stretch>
              <a:fillRect/>
            </a:stretch>
          </p:blipFill>
          <p:spPr>
            <a:xfrm>
              <a:off x="9288747" y="1457342"/>
              <a:ext cx="85243" cy="222138"/>
            </a:xfrm>
            <a:prstGeom prst="rect">
              <a:avLst/>
            </a:prstGeom>
          </p:spPr>
        </p:pic>
        <p:pic>
          <p:nvPicPr>
            <p:cNvPr id="41" name="object 41"/>
            <p:cNvPicPr/>
            <p:nvPr/>
          </p:nvPicPr>
          <p:blipFill>
            <a:blip r:embed="rId27" cstate="print"/>
            <a:stretch>
              <a:fillRect/>
            </a:stretch>
          </p:blipFill>
          <p:spPr>
            <a:xfrm>
              <a:off x="8924676" y="1457342"/>
              <a:ext cx="85243" cy="222138"/>
            </a:xfrm>
            <a:prstGeom prst="rect">
              <a:avLst/>
            </a:prstGeom>
          </p:spPr>
        </p:pic>
        <p:sp>
          <p:nvSpPr>
            <p:cNvPr id="42" name="object 42"/>
            <p:cNvSpPr/>
            <p:nvPr/>
          </p:nvSpPr>
          <p:spPr>
            <a:xfrm>
              <a:off x="9033015" y="1329892"/>
              <a:ext cx="232410" cy="348615"/>
            </a:xfrm>
            <a:custGeom>
              <a:avLst/>
              <a:gdLst/>
              <a:ahLst/>
              <a:cxnLst/>
              <a:rect l="l" t="t" r="r" b="b"/>
              <a:pathLst>
                <a:path w="232409" h="348614">
                  <a:moveTo>
                    <a:pt x="33566" y="0"/>
                  </a:moveTo>
                  <a:lnTo>
                    <a:pt x="0" y="0"/>
                  </a:lnTo>
                  <a:lnTo>
                    <a:pt x="0" y="16548"/>
                  </a:lnTo>
                  <a:lnTo>
                    <a:pt x="16941" y="16548"/>
                  </a:lnTo>
                  <a:lnTo>
                    <a:pt x="16941" y="348107"/>
                  </a:lnTo>
                  <a:lnTo>
                    <a:pt x="33566" y="348107"/>
                  </a:lnTo>
                  <a:lnTo>
                    <a:pt x="33566" y="0"/>
                  </a:lnTo>
                  <a:close/>
                </a:path>
                <a:path w="232409" h="348614">
                  <a:moveTo>
                    <a:pt x="231800" y="0"/>
                  </a:moveTo>
                  <a:lnTo>
                    <a:pt x="198234" y="0"/>
                  </a:lnTo>
                  <a:lnTo>
                    <a:pt x="198234" y="348107"/>
                  </a:lnTo>
                  <a:lnTo>
                    <a:pt x="214845" y="348107"/>
                  </a:lnTo>
                  <a:lnTo>
                    <a:pt x="214845" y="16548"/>
                  </a:lnTo>
                  <a:lnTo>
                    <a:pt x="231800" y="16548"/>
                  </a:lnTo>
                  <a:lnTo>
                    <a:pt x="231800"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pic>
        <p:nvPicPr>
          <p:cNvPr id="43" name="object 43" descr="A white and red sign with black text  AI-generated content may be incorrect."/>
          <p:cNvPicPr/>
          <p:nvPr/>
        </p:nvPicPr>
        <p:blipFill>
          <a:blip r:embed="rId28" cstate="print"/>
          <a:stretch>
            <a:fillRect/>
          </a:stretch>
        </p:blipFill>
        <p:spPr>
          <a:xfrm>
            <a:off x="2542413" y="2632125"/>
            <a:ext cx="893711" cy="1105992"/>
          </a:xfrm>
          <a:prstGeom prst="rect">
            <a:avLst/>
          </a:prstGeom>
        </p:spPr>
      </p:pic>
      <p:pic>
        <p:nvPicPr>
          <p:cNvPr id="44" name="object 44" descr="A black and gold cover with white text  AI-generated content may be incorrect."/>
          <p:cNvPicPr/>
          <p:nvPr/>
        </p:nvPicPr>
        <p:blipFill>
          <a:blip r:embed="rId29" cstate="print"/>
          <a:stretch>
            <a:fillRect/>
          </a:stretch>
        </p:blipFill>
        <p:spPr>
          <a:xfrm>
            <a:off x="3681603" y="2573654"/>
            <a:ext cx="864831" cy="1223010"/>
          </a:xfrm>
          <a:prstGeom prst="rect">
            <a:avLst/>
          </a:prstGeom>
        </p:spPr>
      </p:pic>
      <p:pic>
        <p:nvPicPr>
          <p:cNvPr id="45" name="object 45"/>
          <p:cNvPicPr/>
          <p:nvPr/>
        </p:nvPicPr>
        <p:blipFill>
          <a:blip r:embed="rId30" cstate="print"/>
          <a:stretch>
            <a:fillRect/>
          </a:stretch>
        </p:blipFill>
        <p:spPr>
          <a:xfrm>
            <a:off x="4791964" y="2634056"/>
            <a:ext cx="1103185" cy="1102283"/>
          </a:xfrm>
          <a:prstGeom prst="rect">
            <a:avLst/>
          </a:prstGeom>
        </p:spPr>
      </p:pic>
      <p:pic>
        <p:nvPicPr>
          <p:cNvPr id="46" name="object 46" descr="2025 - Pro Carton"/>
          <p:cNvPicPr/>
          <p:nvPr/>
        </p:nvPicPr>
        <p:blipFill>
          <a:blip r:embed="rId31" cstate="print"/>
          <a:stretch>
            <a:fillRect/>
          </a:stretch>
        </p:blipFill>
        <p:spPr>
          <a:xfrm>
            <a:off x="7724775" y="2750820"/>
            <a:ext cx="1536191" cy="868679"/>
          </a:xfrm>
          <a:prstGeom prst="rect">
            <a:avLst/>
          </a:prstGeom>
        </p:spPr>
      </p:pic>
      <p:pic>
        <p:nvPicPr>
          <p:cNvPr id="47" name="object 47"/>
          <p:cNvPicPr/>
          <p:nvPr/>
        </p:nvPicPr>
        <p:blipFill>
          <a:blip r:embed="rId32" cstate="print"/>
          <a:stretch>
            <a:fillRect/>
          </a:stretch>
        </p:blipFill>
        <p:spPr>
          <a:xfrm>
            <a:off x="377130" y="2648851"/>
            <a:ext cx="1910665" cy="1072629"/>
          </a:xfrm>
          <a:prstGeom prst="rect">
            <a:avLst/>
          </a:prstGeom>
        </p:spPr>
      </p:pic>
      <p:sp>
        <p:nvSpPr>
          <p:cNvPr id="48" name="object 48"/>
          <p:cNvSpPr txBox="1">
            <a:spLocks noGrp="1"/>
          </p:cNvSpPr>
          <p:nvPr>
            <p:ph type="dt" sz="half" idx="6"/>
          </p:nvPr>
        </p:nvSpPr>
        <p:spPr>
          <a:prstGeom prst="rect">
            <a:avLst/>
          </a:prstGeom>
        </p:spPr>
        <p:txBody>
          <a:bodyPr vert="horz" wrap="square" lIns="0" tIns="1905" rIns="0" bIns="0" rtlCol="0">
            <a:spAutoFit/>
          </a:bodyPr>
          <a:lstStyle/>
          <a:p>
            <a:pPr marL="12700" marR="0" lvl="0" indent="0" defTabSz="914400" eaLnBrk="1" fontAlgn="auto" latinLnBrk="0" hangingPunct="1">
              <a:lnSpc>
                <a:spcPct val="100000"/>
              </a:lnSpc>
              <a:spcBef>
                <a:spcPts val="15"/>
              </a:spcBef>
              <a:spcAft>
                <a:spcPts val="0"/>
              </a:spcAft>
              <a:buClrTx/>
              <a:buSzTx/>
              <a:buFontTx/>
              <a:buNone/>
              <a:tabLst/>
              <a:defRPr/>
            </a:pPr>
            <a:r>
              <a:rPr kumimoji="0" sz="900" b="0" i="0" u="none" strike="noStrike" kern="0" cap="none" spc="0" normalizeH="0" baseline="0" noProof="0" dirty="0">
                <a:ln>
                  <a:noFill/>
                </a:ln>
                <a:solidFill>
                  <a:prstClr val="white"/>
                </a:solidFill>
                <a:effectLst/>
                <a:uLnTx/>
                <a:uFillTx/>
                <a:latin typeface="Arial"/>
                <a:cs typeface="Arial"/>
              </a:rPr>
              <a:t>©</a:t>
            </a:r>
            <a:r>
              <a:rPr kumimoji="0" sz="900" b="0" i="0" u="none" strike="noStrike" kern="0" cap="none" spc="-10" normalizeH="0" baseline="0" noProof="0" dirty="0">
                <a:ln>
                  <a:noFill/>
                </a:ln>
                <a:solidFill>
                  <a:prstClr val="white"/>
                </a:solidFill>
                <a:effectLst/>
                <a:uLnTx/>
                <a:uFillTx/>
                <a:latin typeface="Arial"/>
                <a:cs typeface="Arial"/>
              </a:rPr>
              <a:t> </a:t>
            </a:r>
            <a:r>
              <a:rPr kumimoji="0" sz="900" b="0" i="0" u="none" strike="noStrike" kern="0" cap="none" spc="0" normalizeH="0" baseline="0" noProof="0" dirty="0">
                <a:ln>
                  <a:noFill/>
                </a:ln>
                <a:solidFill>
                  <a:prstClr val="white"/>
                </a:solidFill>
                <a:effectLst/>
                <a:uLnTx/>
                <a:uFillTx/>
                <a:latin typeface="Arial"/>
                <a:cs typeface="Arial"/>
              </a:rPr>
              <a:t>2024</a:t>
            </a:r>
            <a:r>
              <a:rPr kumimoji="0" sz="900" b="0" i="0" u="none" strike="noStrike" kern="0" cap="none" spc="-15" normalizeH="0" baseline="0" noProof="0" dirty="0">
                <a:ln>
                  <a:noFill/>
                </a:ln>
                <a:solidFill>
                  <a:prstClr val="white"/>
                </a:solidFill>
                <a:effectLst/>
                <a:uLnTx/>
                <a:uFillTx/>
                <a:latin typeface="Arial"/>
                <a:cs typeface="Arial"/>
              </a:rPr>
              <a:t> </a:t>
            </a:r>
            <a:r>
              <a:rPr kumimoji="0" sz="900" b="0" i="0" u="none" strike="noStrike" kern="0" cap="none" spc="0" normalizeH="0" baseline="0" noProof="0" dirty="0">
                <a:ln>
                  <a:noFill/>
                </a:ln>
                <a:solidFill>
                  <a:prstClr val="white"/>
                </a:solidFill>
                <a:effectLst/>
                <a:uLnTx/>
                <a:uFillTx/>
                <a:latin typeface="Arial"/>
                <a:cs typeface="Arial"/>
              </a:rPr>
              <a:t>Smurfit</a:t>
            </a:r>
            <a:r>
              <a:rPr kumimoji="0" sz="900" b="0" i="0" u="none" strike="noStrike" kern="0" cap="none" spc="-30" normalizeH="0" baseline="0" noProof="0" dirty="0">
                <a:ln>
                  <a:noFill/>
                </a:ln>
                <a:solidFill>
                  <a:prstClr val="white"/>
                </a:solidFill>
                <a:effectLst/>
                <a:uLnTx/>
                <a:uFillTx/>
                <a:latin typeface="Arial"/>
                <a:cs typeface="Arial"/>
              </a:rPr>
              <a:t> </a:t>
            </a:r>
            <a:r>
              <a:rPr kumimoji="0" sz="900" b="0" i="0" u="none" strike="noStrike" kern="0" cap="none" spc="0" normalizeH="0" baseline="0" noProof="0" dirty="0">
                <a:ln>
                  <a:noFill/>
                </a:ln>
                <a:solidFill>
                  <a:prstClr val="white"/>
                </a:solidFill>
                <a:effectLst/>
                <a:uLnTx/>
                <a:uFillTx/>
                <a:latin typeface="Arial"/>
                <a:cs typeface="Arial"/>
              </a:rPr>
              <a:t>Westrock.</a:t>
            </a:r>
            <a:r>
              <a:rPr kumimoji="0" sz="900" b="0" i="0" u="none" strike="noStrike" kern="0" cap="none" spc="-40" normalizeH="0" baseline="0" noProof="0" dirty="0">
                <a:ln>
                  <a:noFill/>
                </a:ln>
                <a:solidFill>
                  <a:prstClr val="white"/>
                </a:solidFill>
                <a:effectLst/>
                <a:uLnTx/>
                <a:uFillTx/>
                <a:latin typeface="Arial"/>
                <a:cs typeface="Arial"/>
              </a:rPr>
              <a:t> </a:t>
            </a:r>
            <a:r>
              <a:rPr kumimoji="0" sz="900" b="0" i="0" u="none" strike="noStrike" kern="0" cap="none" spc="0" normalizeH="0" baseline="0" noProof="0" dirty="0">
                <a:ln>
                  <a:noFill/>
                </a:ln>
                <a:solidFill>
                  <a:prstClr val="white"/>
                </a:solidFill>
                <a:effectLst/>
                <a:uLnTx/>
                <a:uFillTx/>
                <a:latin typeface="Arial"/>
                <a:cs typeface="Arial"/>
              </a:rPr>
              <a:t>All</a:t>
            </a:r>
            <a:r>
              <a:rPr kumimoji="0" sz="900" b="0" i="0" u="none" strike="noStrike" kern="0" cap="none" spc="-10" normalizeH="0" baseline="0" noProof="0" dirty="0">
                <a:ln>
                  <a:noFill/>
                </a:ln>
                <a:solidFill>
                  <a:prstClr val="white"/>
                </a:solidFill>
                <a:effectLst/>
                <a:uLnTx/>
                <a:uFillTx/>
                <a:latin typeface="Arial"/>
                <a:cs typeface="Arial"/>
              </a:rPr>
              <a:t> </a:t>
            </a:r>
            <a:r>
              <a:rPr kumimoji="0" sz="900" b="0" i="0" u="none" strike="noStrike" kern="0" cap="none" spc="0" normalizeH="0" baseline="0" noProof="0" dirty="0">
                <a:ln>
                  <a:noFill/>
                </a:ln>
                <a:solidFill>
                  <a:prstClr val="white"/>
                </a:solidFill>
                <a:effectLst/>
                <a:uLnTx/>
                <a:uFillTx/>
                <a:latin typeface="Arial"/>
                <a:cs typeface="Arial"/>
              </a:rPr>
              <a:t>Rights</a:t>
            </a:r>
            <a:r>
              <a:rPr kumimoji="0" sz="900" b="0" i="0" u="none" strike="noStrike" kern="0" cap="none" spc="-10" normalizeH="0" baseline="0" noProof="0" dirty="0">
                <a:ln>
                  <a:noFill/>
                </a:ln>
                <a:solidFill>
                  <a:prstClr val="white"/>
                </a:solidFill>
                <a:effectLst/>
                <a:uLnTx/>
                <a:uFillTx/>
                <a:latin typeface="Arial"/>
                <a:cs typeface="Arial"/>
              </a:rPr>
              <a:t> Reserved.</a:t>
            </a:r>
          </a:p>
        </p:txBody>
      </p:sp>
      <p:sp>
        <p:nvSpPr>
          <p:cNvPr id="49" name="object 49"/>
          <p:cNvSpPr txBox="1">
            <a:spLocks noGrp="1"/>
          </p:cNvSpPr>
          <p:nvPr>
            <p:ph type="sldNum" sz="quarter" idx="7"/>
          </p:nvPr>
        </p:nvSpPr>
        <p:spPr>
          <a:prstGeom prst="rect">
            <a:avLst/>
          </a:prstGeom>
        </p:spPr>
        <p:txBody>
          <a:bodyPr vert="horz" wrap="square" lIns="0" tIns="1905" rIns="0" bIns="0" rtlCol="0">
            <a:spAutoFit/>
          </a:bodyPr>
          <a:lstStyle/>
          <a:p>
            <a:pPr marL="101600" marR="0" lvl="0" indent="0" defTabSz="914400" eaLnBrk="1" fontAlgn="auto" latinLnBrk="0" hangingPunct="1">
              <a:lnSpc>
                <a:spcPct val="100000"/>
              </a:lnSpc>
              <a:spcBef>
                <a:spcPts val="15"/>
              </a:spcBef>
              <a:spcAft>
                <a:spcPts val="0"/>
              </a:spcAft>
              <a:buClrTx/>
              <a:buSzTx/>
              <a:buFontTx/>
              <a:buNone/>
              <a:tabLst/>
              <a:defRPr/>
            </a:pPr>
            <a:fld id="{81D60167-4931-47E6-BA6A-407CBD079E47}" type="slidenum">
              <a:rPr kumimoji="0" sz="900" b="0" i="0" u="none" strike="noStrike" kern="0" cap="none" spc="-50" normalizeH="0" baseline="0" noProof="0" dirty="0">
                <a:ln>
                  <a:noFill/>
                </a:ln>
                <a:solidFill>
                  <a:prstClr val="white"/>
                </a:solidFill>
                <a:effectLst/>
                <a:uLnTx/>
                <a:uFillTx/>
                <a:latin typeface="Arial"/>
                <a:cs typeface="Arial"/>
              </a:rPr>
              <a:pPr marL="101600" marR="0" lvl="0" indent="0" defTabSz="914400" eaLnBrk="1" fontAlgn="auto" latinLnBrk="0" hangingPunct="1">
                <a:lnSpc>
                  <a:spcPct val="100000"/>
                </a:lnSpc>
                <a:spcBef>
                  <a:spcPts val="15"/>
                </a:spcBef>
                <a:spcAft>
                  <a:spcPts val="0"/>
                </a:spcAft>
                <a:buClrTx/>
                <a:buSzTx/>
                <a:buFontTx/>
                <a:buNone/>
                <a:tabLst/>
                <a:defRPr/>
              </a:pPr>
              <a:t>3</a:t>
            </a:fld>
            <a:endParaRPr kumimoji="0" sz="900" b="0" i="0" u="none" strike="noStrike" kern="0" cap="none" spc="-50" normalizeH="0" baseline="0" noProof="0" dirty="0">
              <a:ln>
                <a:noFill/>
              </a:ln>
              <a:solidFill>
                <a:prstClr val="white"/>
              </a:solidFill>
              <a:effectLst/>
              <a:uLnTx/>
              <a:uFillTx/>
              <a:latin typeface="Arial"/>
              <a:cs typeface="Arial"/>
            </a:endParaRPr>
          </a:p>
        </p:txBody>
      </p:sp>
      <p:sp>
        <p:nvSpPr>
          <p:cNvPr id="50" name="object 50"/>
          <p:cNvSpPr txBox="1">
            <a:spLocks noGrp="1"/>
          </p:cNvSpPr>
          <p:nvPr>
            <p:ph type="ftr" sz="quarter" idx="5"/>
          </p:nvPr>
        </p:nvSpPr>
        <p:spPr>
          <a:xfrm>
            <a:off x="310868" y="6469462"/>
            <a:ext cx="2231545" cy="278923"/>
          </a:xfrm>
          <a:prstGeom prst="rect">
            <a:avLst/>
          </a:prstGeom>
        </p:spPr>
        <p:txBody>
          <a:bodyPr vert="horz" wrap="square" lIns="0" tIns="1905"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tab pos="303530" algn="l"/>
              </a:tabLst>
              <a:defRPr/>
            </a:pPr>
            <a:r>
              <a:rPr kumimoji="0" sz="900" b="0" i="0" u="none" strike="noStrike" kern="0" cap="none" spc="0" normalizeH="0" baseline="0" noProof="0" dirty="0">
                <a:ln>
                  <a:noFill/>
                </a:ln>
                <a:solidFill>
                  <a:prstClr val="white"/>
                </a:solidFill>
                <a:effectLst/>
                <a:uLnTx/>
                <a:uFillTx/>
                <a:latin typeface="Arial"/>
                <a:cs typeface="Arial"/>
              </a:rPr>
              <a:t>P</a:t>
            </a:r>
            <a:r>
              <a:rPr kumimoji="0" lang="en-US" sz="900" b="0" i="0" u="none" strike="noStrike" kern="0" cap="none" spc="0" normalizeH="0" baseline="0" noProof="0" dirty="0">
                <a:ln>
                  <a:noFill/>
                </a:ln>
                <a:solidFill>
                  <a:schemeClr val="tx1"/>
                </a:solidFill>
                <a:effectLst/>
                <a:uLnTx/>
                <a:uFillTx/>
                <a:latin typeface="Arial"/>
                <a:cs typeface="Arial"/>
              </a:rPr>
              <a:t>3</a:t>
            </a:r>
            <a:r>
              <a:rPr kumimoji="0" lang="en-US" sz="900" b="0" i="0" u="none" strike="noStrike" kern="0" cap="none" spc="0" normalizeH="0" baseline="0" noProof="0" dirty="0">
                <a:ln>
                  <a:noFill/>
                </a:ln>
                <a:solidFill>
                  <a:schemeClr val="tx1"/>
                </a:solidFill>
                <a:effectLst/>
                <a:uLnTx/>
                <a:uFillTx/>
                <a:latin typeface="Arial"/>
                <a:ea typeface="+mn-ea"/>
                <a:cs typeface="Arial"/>
              </a:rPr>
              <a:t>	</a:t>
            </a:r>
            <a:r>
              <a:rPr kumimoji="0" lang="en-US" sz="900" b="0" i="0" u="none" strike="noStrike" kern="0" cap="none" spc="0" normalizeH="0" baseline="0" noProof="0" dirty="0">
                <a:ln>
                  <a:noFill/>
                </a:ln>
                <a:solidFill>
                  <a:srgbClr val="041E42"/>
                </a:solidFill>
                <a:effectLst/>
                <a:uLnTx/>
                <a:uFillTx/>
                <a:latin typeface="Arial"/>
                <a:ea typeface="+mn-ea"/>
                <a:cs typeface="Arial"/>
              </a:rPr>
              <a:t>Paper</a:t>
            </a:r>
            <a:r>
              <a:rPr kumimoji="0" lang="en-US" sz="900" b="0" i="0" u="none" strike="noStrike" kern="0" cap="none" spc="235" normalizeH="0" baseline="0" noProof="0" dirty="0">
                <a:ln>
                  <a:noFill/>
                </a:ln>
                <a:solidFill>
                  <a:srgbClr val="041E42"/>
                </a:solidFill>
                <a:effectLst/>
                <a:uLnTx/>
                <a:uFillTx/>
                <a:latin typeface="Arial"/>
                <a:ea typeface="+mn-ea"/>
                <a:cs typeface="Arial"/>
              </a:rPr>
              <a:t> </a:t>
            </a:r>
            <a:r>
              <a:rPr kumimoji="0" lang="en-US" sz="900" b="0" i="0" u="none" strike="noStrike" kern="0" cap="none" spc="0" normalizeH="0" baseline="0" noProof="0" dirty="0">
                <a:ln>
                  <a:noFill/>
                </a:ln>
                <a:solidFill>
                  <a:srgbClr val="041E42"/>
                </a:solidFill>
                <a:effectLst/>
                <a:uLnTx/>
                <a:uFillTx/>
                <a:latin typeface="Arial"/>
                <a:ea typeface="+mn-ea"/>
                <a:cs typeface="Arial"/>
              </a:rPr>
              <a:t>|</a:t>
            </a:r>
            <a:r>
              <a:rPr kumimoji="0" lang="en-US" sz="900" b="0" i="0" u="none" strike="noStrike" kern="0" cap="none" spc="240" normalizeH="0" baseline="0" noProof="0" dirty="0">
                <a:ln>
                  <a:noFill/>
                </a:ln>
                <a:solidFill>
                  <a:srgbClr val="041E42"/>
                </a:solidFill>
                <a:effectLst/>
                <a:uLnTx/>
                <a:uFillTx/>
                <a:latin typeface="Arial"/>
                <a:ea typeface="+mn-ea"/>
                <a:cs typeface="Arial"/>
              </a:rPr>
              <a:t> </a:t>
            </a:r>
            <a:r>
              <a:rPr kumimoji="0" lang="en-US" sz="900" b="0" i="0" u="none" strike="noStrike" kern="0" cap="none" spc="0" normalizeH="0" baseline="0" noProof="0" dirty="0">
                <a:ln>
                  <a:noFill/>
                </a:ln>
                <a:solidFill>
                  <a:srgbClr val="041E42"/>
                </a:solidFill>
                <a:effectLst/>
                <a:uLnTx/>
                <a:uFillTx/>
                <a:latin typeface="Arial"/>
                <a:ea typeface="+mn-ea"/>
                <a:cs typeface="Arial"/>
              </a:rPr>
              <a:t>Packaging</a:t>
            </a:r>
            <a:r>
              <a:rPr kumimoji="0" lang="en-US" sz="900" b="0" i="0" u="none" strike="noStrike" kern="0" cap="none" spc="210" normalizeH="0" baseline="0" noProof="0" dirty="0">
                <a:ln>
                  <a:noFill/>
                </a:ln>
                <a:solidFill>
                  <a:srgbClr val="041E42"/>
                </a:solidFill>
                <a:effectLst/>
                <a:uLnTx/>
                <a:uFillTx/>
                <a:latin typeface="Arial"/>
                <a:ea typeface="+mn-ea"/>
                <a:cs typeface="Arial"/>
              </a:rPr>
              <a:t> </a:t>
            </a:r>
            <a:r>
              <a:rPr kumimoji="0" lang="en-US" sz="900" b="0" i="0" u="none" strike="noStrike" kern="0" cap="none" spc="0" normalizeH="0" baseline="0" noProof="0" dirty="0">
                <a:ln>
                  <a:noFill/>
                </a:ln>
                <a:solidFill>
                  <a:srgbClr val="041E42"/>
                </a:solidFill>
                <a:effectLst/>
                <a:uLnTx/>
                <a:uFillTx/>
                <a:latin typeface="Arial"/>
                <a:ea typeface="+mn-ea"/>
                <a:cs typeface="Arial"/>
              </a:rPr>
              <a:t>|</a:t>
            </a:r>
            <a:r>
              <a:rPr kumimoji="0" lang="en-US" sz="900" b="0" i="0" u="none" strike="noStrike" kern="0" cap="none" spc="245" normalizeH="0" baseline="0" noProof="0" dirty="0">
                <a:ln>
                  <a:noFill/>
                </a:ln>
                <a:solidFill>
                  <a:srgbClr val="041E42"/>
                </a:solidFill>
                <a:effectLst/>
                <a:uLnTx/>
                <a:uFillTx/>
                <a:latin typeface="Arial"/>
                <a:ea typeface="+mn-ea"/>
                <a:cs typeface="Arial"/>
              </a:rPr>
              <a:t> </a:t>
            </a:r>
            <a:r>
              <a:rPr kumimoji="0" lang="en-US" sz="900" b="0" i="0" u="none" strike="noStrike" kern="0" cap="none" spc="-10" normalizeH="0" baseline="0" noProof="0" dirty="0">
                <a:ln>
                  <a:noFill/>
                </a:ln>
                <a:solidFill>
                  <a:srgbClr val="041E42"/>
                </a:solidFill>
                <a:effectLst/>
                <a:uLnTx/>
                <a:uFillTx/>
                <a:latin typeface="Arial"/>
                <a:ea typeface="+mn-ea"/>
                <a:cs typeface="Arial"/>
              </a:rPr>
              <a:t>Solutions</a:t>
            </a:r>
            <a:endParaRPr kumimoji="0" lang="en-US" sz="900" b="0" i="0" u="none" strike="noStrike" kern="0" cap="none" spc="0" normalizeH="0" baseline="0" noProof="0" dirty="0">
              <a:ln>
                <a:noFill/>
              </a:ln>
              <a:solidFill>
                <a:sysClr val="windowText" lastClr="000000"/>
              </a:solidFill>
              <a:effectLst/>
              <a:uLnTx/>
              <a:uFillTx/>
              <a:latin typeface="Arial"/>
              <a:ea typeface="+mn-ea"/>
              <a:cs typeface="Arial"/>
            </a:endParaRPr>
          </a:p>
          <a:p>
            <a:pPr marL="12700" marR="0" lvl="0" indent="0" defTabSz="914400" eaLnBrk="1" fontAlgn="auto" latinLnBrk="0" hangingPunct="1">
              <a:lnSpc>
                <a:spcPct val="100000"/>
              </a:lnSpc>
              <a:spcBef>
                <a:spcPts val="15"/>
              </a:spcBef>
              <a:spcAft>
                <a:spcPts val="0"/>
              </a:spcAft>
              <a:buClrTx/>
              <a:buSzTx/>
              <a:buFontTx/>
              <a:buNone/>
              <a:tabLst/>
              <a:defRPr/>
            </a:pPr>
            <a:r>
              <a:rPr kumimoji="0" sz="900" b="0" i="0" u="none" strike="noStrike" kern="0" cap="none" spc="0" normalizeH="0" baseline="0" noProof="0" dirty="0">
                <a:ln>
                  <a:noFill/>
                </a:ln>
                <a:solidFill>
                  <a:prstClr val="white"/>
                </a:solidFill>
                <a:effectLst/>
                <a:uLnTx/>
                <a:uFillTx/>
                <a:latin typeface="Arial"/>
                <a:cs typeface="Arial"/>
              </a:rPr>
              <a:t>aper</a:t>
            </a:r>
            <a:r>
              <a:rPr kumimoji="0" sz="900" b="0" i="0" u="none" strike="noStrike" kern="0" cap="none" spc="235" normalizeH="0" baseline="0" noProof="0" dirty="0">
                <a:ln>
                  <a:noFill/>
                </a:ln>
                <a:solidFill>
                  <a:prstClr val="white"/>
                </a:solidFill>
                <a:effectLst/>
                <a:uLnTx/>
                <a:uFillTx/>
                <a:latin typeface="Arial"/>
                <a:cs typeface="Arial"/>
              </a:rPr>
              <a:t> </a:t>
            </a:r>
            <a:r>
              <a:rPr kumimoji="0" sz="900" b="0" i="0" u="none" strike="noStrike" kern="0" cap="none" spc="0" normalizeH="0" baseline="0" noProof="0" dirty="0">
                <a:ln>
                  <a:noFill/>
                </a:ln>
                <a:solidFill>
                  <a:prstClr val="white"/>
                </a:solidFill>
                <a:effectLst/>
                <a:uLnTx/>
                <a:uFillTx/>
                <a:latin typeface="Arial"/>
                <a:cs typeface="Arial"/>
              </a:rPr>
              <a:t>|</a:t>
            </a:r>
            <a:r>
              <a:rPr kumimoji="0" sz="900" b="0" i="0" u="none" strike="noStrike" kern="0" cap="none" spc="240" normalizeH="0" baseline="0" noProof="0" dirty="0">
                <a:ln>
                  <a:noFill/>
                </a:ln>
                <a:solidFill>
                  <a:prstClr val="white"/>
                </a:solidFill>
                <a:effectLst/>
                <a:uLnTx/>
                <a:uFillTx/>
                <a:latin typeface="Arial"/>
                <a:cs typeface="Arial"/>
              </a:rPr>
              <a:t> </a:t>
            </a:r>
            <a:r>
              <a:rPr kumimoji="0" sz="900" b="0" i="0" u="none" strike="noStrike" kern="0" cap="none" spc="0" normalizeH="0" baseline="0" noProof="0" dirty="0">
                <a:ln>
                  <a:noFill/>
                </a:ln>
                <a:solidFill>
                  <a:prstClr val="white"/>
                </a:solidFill>
                <a:effectLst/>
                <a:uLnTx/>
                <a:uFillTx/>
                <a:latin typeface="Arial"/>
                <a:cs typeface="Arial"/>
              </a:rPr>
              <a:t>Packaging</a:t>
            </a:r>
            <a:r>
              <a:rPr kumimoji="0" sz="900" b="0" i="0" u="none" strike="noStrike" kern="0" cap="none" spc="210" normalizeH="0" baseline="0" noProof="0" dirty="0">
                <a:ln>
                  <a:noFill/>
                </a:ln>
                <a:solidFill>
                  <a:prstClr val="white"/>
                </a:solidFill>
                <a:effectLst/>
                <a:uLnTx/>
                <a:uFillTx/>
                <a:latin typeface="Arial"/>
                <a:cs typeface="Arial"/>
              </a:rPr>
              <a:t> </a:t>
            </a:r>
            <a:r>
              <a:rPr kumimoji="0" sz="900" b="0" i="0" u="none" strike="noStrike" kern="0" cap="none" spc="0" normalizeH="0" baseline="0" noProof="0" dirty="0">
                <a:ln>
                  <a:noFill/>
                </a:ln>
                <a:solidFill>
                  <a:prstClr val="white"/>
                </a:solidFill>
                <a:effectLst/>
                <a:uLnTx/>
                <a:uFillTx/>
                <a:latin typeface="Arial"/>
                <a:cs typeface="Arial"/>
              </a:rPr>
              <a:t>|</a:t>
            </a:r>
            <a:r>
              <a:rPr kumimoji="0" sz="900" b="0" i="0" u="none" strike="noStrike" kern="0" cap="none" spc="245" normalizeH="0" baseline="0" noProof="0" dirty="0">
                <a:ln>
                  <a:noFill/>
                </a:ln>
                <a:solidFill>
                  <a:prstClr val="white"/>
                </a:solidFill>
                <a:effectLst/>
                <a:uLnTx/>
                <a:uFillTx/>
                <a:latin typeface="Arial"/>
                <a:cs typeface="Arial"/>
              </a:rPr>
              <a:t> </a:t>
            </a:r>
            <a:r>
              <a:rPr kumimoji="0" sz="900" b="0" i="0" u="none" strike="noStrike" kern="0" cap="none" spc="-10" normalizeH="0" baseline="0" noProof="0" dirty="0">
                <a:ln>
                  <a:noFill/>
                </a:ln>
                <a:solidFill>
                  <a:prstClr val="white"/>
                </a:solidFill>
                <a:effectLst/>
                <a:uLnTx/>
                <a:uFillTx/>
                <a:latin typeface="Arial"/>
                <a:cs typeface="Arial"/>
              </a:rPr>
              <a:t>Solutions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
            <a:ext cx="6089650" cy="6858000"/>
          </a:xfrm>
          <a:custGeom>
            <a:avLst/>
            <a:gdLst/>
            <a:ahLst/>
            <a:cxnLst/>
            <a:rect l="l" t="t" r="r" b="b"/>
            <a:pathLst>
              <a:path w="6089650" h="6858000">
                <a:moveTo>
                  <a:pt x="4468338" y="0"/>
                </a:moveTo>
                <a:lnTo>
                  <a:pt x="0" y="0"/>
                </a:lnTo>
                <a:lnTo>
                  <a:pt x="0" y="6858000"/>
                </a:lnTo>
                <a:lnTo>
                  <a:pt x="4464359" y="6858000"/>
                </a:lnTo>
                <a:lnTo>
                  <a:pt x="4480742" y="6844621"/>
                </a:lnTo>
                <a:lnTo>
                  <a:pt x="4515334" y="6815784"/>
                </a:lnTo>
                <a:lnTo>
                  <a:pt x="4549627" y="6786603"/>
                </a:lnTo>
                <a:lnTo>
                  <a:pt x="4583619" y="6757080"/>
                </a:lnTo>
                <a:lnTo>
                  <a:pt x="4617306" y="6727219"/>
                </a:lnTo>
                <a:lnTo>
                  <a:pt x="4650686" y="6697021"/>
                </a:lnTo>
                <a:lnTo>
                  <a:pt x="4683757" y="6666490"/>
                </a:lnTo>
                <a:lnTo>
                  <a:pt x="4716516" y="6635629"/>
                </a:lnTo>
                <a:lnTo>
                  <a:pt x="4748959" y="6604439"/>
                </a:lnTo>
                <a:lnTo>
                  <a:pt x="4781086" y="6572923"/>
                </a:lnTo>
                <a:lnTo>
                  <a:pt x="4812892" y="6541085"/>
                </a:lnTo>
                <a:lnTo>
                  <a:pt x="4844375" y="6508927"/>
                </a:lnTo>
                <a:lnTo>
                  <a:pt x="4875533" y="6476451"/>
                </a:lnTo>
                <a:lnTo>
                  <a:pt x="4906362" y="6443660"/>
                </a:lnTo>
                <a:lnTo>
                  <a:pt x="4936862" y="6410557"/>
                </a:lnTo>
                <a:lnTo>
                  <a:pt x="4967027" y="6377144"/>
                </a:lnTo>
                <a:lnTo>
                  <a:pt x="4996857" y="6343425"/>
                </a:lnTo>
                <a:lnTo>
                  <a:pt x="5026348" y="6309401"/>
                </a:lnTo>
                <a:lnTo>
                  <a:pt x="5055498" y="6275075"/>
                </a:lnTo>
                <a:lnTo>
                  <a:pt x="5084303" y="6240451"/>
                </a:lnTo>
                <a:lnTo>
                  <a:pt x="5112763" y="6205530"/>
                </a:lnTo>
                <a:lnTo>
                  <a:pt x="5140873" y="6170316"/>
                </a:lnTo>
                <a:lnTo>
                  <a:pt x="5168631" y="6134811"/>
                </a:lnTo>
                <a:lnTo>
                  <a:pt x="5196034" y="6099017"/>
                </a:lnTo>
                <a:lnTo>
                  <a:pt x="5223081" y="6062938"/>
                </a:lnTo>
                <a:lnTo>
                  <a:pt x="5249767" y="6026575"/>
                </a:lnTo>
                <a:lnTo>
                  <a:pt x="5276091" y="5989933"/>
                </a:lnTo>
                <a:lnTo>
                  <a:pt x="5302050" y="5953012"/>
                </a:lnTo>
                <a:lnTo>
                  <a:pt x="5327642" y="5915817"/>
                </a:lnTo>
                <a:lnTo>
                  <a:pt x="5352863" y="5878349"/>
                </a:lnTo>
                <a:lnTo>
                  <a:pt x="5377711" y="5840611"/>
                </a:lnTo>
                <a:lnTo>
                  <a:pt x="5402183" y="5802606"/>
                </a:lnTo>
                <a:lnTo>
                  <a:pt x="5426277" y="5764337"/>
                </a:lnTo>
                <a:lnTo>
                  <a:pt x="5449990" y="5725806"/>
                </a:lnTo>
                <a:lnTo>
                  <a:pt x="5473319" y="5687016"/>
                </a:lnTo>
                <a:lnTo>
                  <a:pt x="5496262" y="5647969"/>
                </a:lnTo>
                <a:lnTo>
                  <a:pt x="5518817" y="5608669"/>
                </a:lnTo>
                <a:lnTo>
                  <a:pt x="5540979" y="5569117"/>
                </a:lnTo>
                <a:lnTo>
                  <a:pt x="5562748" y="5529317"/>
                </a:lnTo>
                <a:lnTo>
                  <a:pt x="5584120" y="5489270"/>
                </a:lnTo>
                <a:lnTo>
                  <a:pt x="5605092" y="5448981"/>
                </a:lnTo>
                <a:lnTo>
                  <a:pt x="5625662" y="5408451"/>
                </a:lnTo>
                <a:lnTo>
                  <a:pt x="5645827" y="5367683"/>
                </a:lnTo>
                <a:lnTo>
                  <a:pt x="5665585" y="5326680"/>
                </a:lnTo>
                <a:lnTo>
                  <a:pt x="5684933" y="5285445"/>
                </a:lnTo>
                <a:lnTo>
                  <a:pt x="5703869" y="5243979"/>
                </a:lnTo>
                <a:lnTo>
                  <a:pt x="5722389" y="5202286"/>
                </a:lnTo>
                <a:lnTo>
                  <a:pt x="5740491" y="5160369"/>
                </a:lnTo>
                <a:lnTo>
                  <a:pt x="5758172" y="5118229"/>
                </a:lnTo>
                <a:lnTo>
                  <a:pt x="5775430" y="5075870"/>
                </a:lnTo>
                <a:lnTo>
                  <a:pt x="5792263" y="5033295"/>
                </a:lnTo>
                <a:lnTo>
                  <a:pt x="5808666" y="4990505"/>
                </a:lnTo>
                <a:lnTo>
                  <a:pt x="5824639" y="4947504"/>
                </a:lnTo>
                <a:lnTo>
                  <a:pt x="5840177" y="4904294"/>
                </a:lnTo>
                <a:lnTo>
                  <a:pt x="5855280" y="4860879"/>
                </a:lnTo>
                <a:lnTo>
                  <a:pt x="5869943" y="4817259"/>
                </a:lnTo>
                <a:lnTo>
                  <a:pt x="5884164" y="4773439"/>
                </a:lnTo>
                <a:lnTo>
                  <a:pt x="5897941" y="4729421"/>
                </a:lnTo>
                <a:lnTo>
                  <a:pt x="5911271" y="4685208"/>
                </a:lnTo>
                <a:lnTo>
                  <a:pt x="5924151" y="4640802"/>
                </a:lnTo>
                <a:lnTo>
                  <a:pt x="5936579" y="4596205"/>
                </a:lnTo>
                <a:lnTo>
                  <a:pt x="5948552" y="4551421"/>
                </a:lnTo>
                <a:lnTo>
                  <a:pt x="5960067" y="4506453"/>
                </a:lnTo>
                <a:lnTo>
                  <a:pt x="5971122" y="4461302"/>
                </a:lnTo>
                <a:lnTo>
                  <a:pt x="5981714" y="4415971"/>
                </a:lnTo>
                <a:lnTo>
                  <a:pt x="5991840" y="4370464"/>
                </a:lnTo>
                <a:lnTo>
                  <a:pt x="6001499" y="4324782"/>
                </a:lnTo>
                <a:lnTo>
                  <a:pt x="6010686" y="4278929"/>
                </a:lnTo>
                <a:lnTo>
                  <a:pt x="6019400" y="4232907"/>
                </a:lnTo>
                <a:lnTo>
                  <a:pt x="6027638" y="4186719"/>
                </a:lnTo>
                <a:lnTo>
                  <a:pt x="6035397" y="4140367"/>
                </a:lnTo>
                <a:lnTo>
                  <a:pt x="6042674" y="4093855"/>
                </a:lnTo>
                <a:lnTo>
                  <a:pt x="6049468" y="4047183"/>
                </a:lnTo>
                <a:lnTo>
                  <a:pt x="6055775" y="4000357"/>
                </a:lnTo>
                <a:lnTo>
                  <a:pt x="6061592" y="3953377"/>
                </a:lnTo>
                <a:lnTo>
                  <a:pt x="6066918" y="3906247"/>
                </a:lnTo>
                <a:lnTo>
                  <a:pt x="6071748" y="3858969"/>
                </a:lnTo>
                <a:lnTo>
                  <a:pt x="6076082" y="3811546"/>
                </a:lnTo>
                <a:lnTo>
                  <a:pt x="6079916" y="3763981"/>
                </a:lnTo>
                <a:lnTo>
                  <a:pt x="6083247" y="3716277"/>
                </a:lnTo>
                <a:lnTo>
                  <a:pt x="6086073" y="3668435"/>
                </a:lnTo>
                <a:lnTo>
                  <a:pt x="6088391" y="3620458"/>
                </a:lnTo>
                <a:lnTo>
                  <a:pt x="6089142" y="3600462"/>
                </a:lnTo>
                <a:lnTo>
                  <a:pt x="6089142" y="3253967"/>
                </a:lnTo>
                <a:lnTo>
                  <a:pt x="6086073" y="3185960"/>
                </a:lnTo>
                <a:lnTo>
                  <a:pt x="6083247" y="3138095"/>
                </a:lnTo>
                <a:lnTo>
                  <a:pt x="6079916" y="3090369"/>
                </a:lnTo>
                <a:lnTo>
                  <a:pt x="6076082" y="3042783"/>
                </a:lnTo>
                <a:lnTo>
                  <a:pt x="6071748" y="2995340"/>
                </a:lnTo>
                <a:lnTo>
                  <a:pt x="6066918" y="2948043"/>
                </a:lnTo>
                <a:lnTo>
                  <a:pt x="6061592" y="2900895"/>
                </a:lnTo>
                <a:lnTo>
                  <a:pt x="6055775" y="2853899"/>
                </a:lnTo>
                <a:lnTo>
                  <a:pt x="6049468" y="2807056"/>
                </a:lnTo>
                <a:lnTo>
                  <a:pt x="6042674" y="2760369"/>
                </a:lnTo>
                <a:lnTo>
                  <a:pt x="6035397" y="2713842"/>
                </a:lnTo>
                <a:lnTo>
                  <a:pt x="6027638" y="2667477"/>
                </a:lnTo>
                <a:lnTo>
                  <a:pt x="6019400" y="2621276"/>
                </a:lnTo>
                <a:lnTo>
                  <a:pt x="6010686" y="2575242"/>
                </a:lnTo>
                <a:lnTo>
                  <a:pt x="6001499" y="2529378"/>
                </a:lnTo>
                <a:lnTo>
                  <a:pt x="5991840" y="2483687"/>
                </a:lnTo>
                <a:lnTo>
                  <a:pt x="5981714" y="2438170"/>
                </a:lnTo>
                <a:lnTo>
                  <a:pt x="5971122" y="2392831"/>
                </a:lnTo>
                <a:lnTo>
                  <a:pt x="5960067" y="2347673"/>
                </a:lnTo>
                <a:lnTo>
                  <a:pt x="5948552" y="2302697"/>
                </a:lnTo>
                <a:lnTo>
                  <a:pt x="5936579" y="2257907"/>
                </a:lnTo>
                <a:lnTo>
                  <a:pt x="5924151" y="2213306"/>
                </a:lnTo>
                <a:lnTo>
                  <a:pt x="5911271" y="2168895"/>
                </a:lnTo>
                <a:lnTo>
                  <a:pt x="5897941" y="2124677"/>
                </a:lnTo>
                <a:lnTo>
                  <a:pt x="5884164" y="2080656"/>
                </a:lnTo>
                <a:lnTo>
                  <a:pt x="5869943" y="2036834"/>
                </a:lnTo>
                <a:lnTo>
                  <a:pt x="5855280" y="1993213"/>
                </a:lnTo>
                <a:lnTo>
                  <a:pt x="5840177" y="1949797"/>
                </a:lnTo>
                <a:lnTo>
                  <a:pt x="5824639" y="1906587"/>
                </a:lnTo>
                <a:lnTo>
                  <a:pt x="5808666" y="1863586"/>
                </a:lnTo>
                <a:lnTo>
                  <a:pt x="5792263" y="1820798"/>
                </a:lnTo>
                <a:lnTo>
                  <a:pt x="5775430" y="1778224"/>
                </a:lnTo>
                <a:lnTo>
                  <a:pt x="5758172" y="1735868"/>
                </a:lnTo>
                <a:lnTo>
                  <a:pt x="5740491" y="1693731"/>
                </a:lnTo>
                <a:lnTo>
                  <a:pt x="5722389" y="1651817"/>
                </a:lnTo>
                <a:lnTo>
                  <a:pt x="5703869" y="1610128"/>
                </a:lnTo>
                <a:lnTo>
                  <a:pt x="5684933" y="1568668"/>
                </a:lnTo>
                <a:lnTo>
                  <a:pt x="5665585" y="1527438"/>
                </a:lnTo>
                <a:lnTo>
                  <a:pt x="5645827" y="1486440"/>
                </a:lnTo>
                <a:lnTo>
                  <a:pt x="5625662" y="1445679"/>
                </a:lnTo>
                <a:lnTo>
                  <a:pt x="5605092" y="1405156"/>
                </a:lnTo>
                <a:lnTo>
                  <a:pt x="5584120" y="1364875"/>
                </a:lnTo>
                <a:lnTo>
                  <a:pt x="5562748" y="1324837"/>
                </a:lnTo>
                <a:lnTo>
                  <a:pt x="5540979" y="1285045"/>
                </a:lnTo>
                <a:lnTo>
                  <a:pt x="5518817" y="1245503"/>
                </a:lnTo>
                <a:lnTo>
                  <a:pt x="5496262" y="1206212"/>
                </a:lnTo>
                <a:lnTo>
                  <a:pt x="5473319" y="1167176"/>
                </a:lnTo>
                <a:lnTo>
                  <a:pt x="5449990" y="1128396"/>
                </a:lnTo>
                <a:lnTo>
                  <a:pt x="5426277" y="1089876"/>
                </a:lnTo>
                <a:lnTo>
                  <a:pt x="5402183" y="1051618"/>
                </a:lnTo>
                <a:lnTo>
                  <a:pt x="5377711" y="1013626"/>
                </a:lnTo>
                <a:lnTo>
                  <a:pt x="5352863" y="975900"/>
                </a:lnTo>
                <a:lnTo>
                  <a:pt x="5327642" y="938445"/>
                </a:lnTo>
                <a:lnTo>
                  <a:pt x="5302050" y="901263"/>
                </a:lnTo>
                <a:lnTo>
                  <a:pt x="5276091" y="864356"/>
                </a:lnTo>
                <a:lnTo>
                  <a:pt x="5249767" y="827728"/>
                </a:lnTo>
                <a:lnTo>
                  <a:pt x="5223081" y="791380"/>
                </a:lnTo>
                <a:lnTo>
                  <a:pt x="5196034" y="755315"/>
                </a:lnTo>
                <a:lnTo>
                  <a:pt x="5168631" y="719536"/>
                </a:lnTo>
                <a:lnTo>
                  <a:pt x="5140873" y="684046"/>
                </a:lnTo>
                <a:lnTo>
                  <a:pt x="5112763" y="648848"/>
                </a:lnTo>
                <a:lnTo>
                  <a:pt x="5084303" y="613943"/>
                </a:lnTo>
                <a:lnTo>
                  <a:pt x="5055498" y="579335"/>
                </a:lnTo>
                <a:lnTo>
                  <a:pt x="5026348" y="545026"/>
                </a:lnTo>
                <a:lnTo>
                  <a:pt x="4996857" y="511020"/>
                </a:lnTo>
                <a:lnTo>
                  <a:pt x="4967027" y="477317"/>
                </a:lnTo>
                <a:lnTo>
                  <a:pt x="4936862" y="443922"/>
                </a:lnTo>
                <a:lnTo>
                  <a:pt x="4906362" y="410837"/>
                </a:lnTo>
                <a:lnTo>
                  <a:pt x="4875533" y="378064"/>
                </a:lnTo>
                <a:lnTo>
                  <a:pt x="4844375" y="345606"/>
                </a:lnTo>
                <a:lnTo>
                  <a:pt x="4812892" y="313466"/>
                </a:lnTo>
                <a:lnTo>
                  <a:pt x="4781086" y="281646"/>
                </a:lnTo>
                <a:lnTo>
                  <a:pt x="4748959" y="250149"/>
                </a:lnTo>
                <a:lnTo>
                  <a:pt x="4716516" y="218978"/>
                </a:lnTo>
                <a:lnTo>
                  <a:pt x="4683757" y="188135"/>
                </a:lnTo>
                <a:lnTo>
                  <a:pt x="4650686" y="157624"/>
                </a:lnTo>
                <a:lnTo>
                  <a:pt x="4617306" y="127445"/>
                </a:lnTo>
                <a:lnTo>
                  <a:pt x="4583619" y="97603"/>
                </a:lnTo>
                <a:lnTo>
                  <a:pt x="4549627" y="68100"/>
                </a:lnTo>
                <a:lnTo>
                  <a:pt x="4515334" y="38939"/>
                </a:lnTo>
                <a:lnTo>
                  <a:pt x="4480742" y="10121"/>
                </a:lnTo>
                <a:lnTo>
                  <a:pt x="4468338" y="0"/>
                </a:lnTo>
                <a:close/>
              </a:path>
            </a:pathLst>
          </a:custGeom>
          <a:solidFill>
            <a:srgbClr val="001F5B"/>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 name="object 3"/>
          <p:cNvSpPr txBox="1"/>
          <p:nvPr/>
        </p:nvSpPr>
        <p:spPr>
          <a:xfrm>
            <a:off x="368300" y="2925826"/>
            <a:ext cx="4951730" cy="2649855"/>
          </a:xfrm>
          <a:prstGeom prst="rect">
            <a:avLst/>
          </a:prstGeom>
        </p:spPr>
        <p:txBody>
          <a:bodyPr vert="horz" wrap="square" lIns="0" tIns="13335" rIns="0" bIns="0" rtlCol="0">
            <a:spAutoFit/>
          </a:bodyPr>
          <a:lstStyle/>
          <a:p>
            <a:pPr marL="12700" marR="36830" lvl="0" indent="0" defTabSz="914400" eaLnBrk="1" fontAlgn="auto" latinLnBrk="0" hangingPunct="1">
              <a:lnSpc>
                <a:spcPct val="100000"/>
              </a:lnSpc>
              <a:spcBef>
                <a:spcPts val="105"/>
              </a:spcBef>
              <a:spcAft>
                <a:spcPts val="0"/>
              </a:spcAft>
              <a:buClrTx/>
              <a:buSzTx/>
              <a:buFontTx/>
              <a:buNone/>
              <a:tabLst/>
              <a:defRPr/>
            </a:pPr>
            <a:r>
              <a:rPr kumimoji="0" sz="2000" b="0" i="0" u="none" strike="noStrike" kern="0" cap="none" spc="0" normalizeH="0" baseline="0" noProof="0" dirty="0">
                <a:ln>
                  <a:noFill/>
                </a:ln>
                <a:solidFill>
                  <a:srgbClr val="08B1FF"/>
                </a:solidFill>
                <a:effectLst/>
                <a:uLnTx/>
                <a:uFillTx/>
                <a:latin typeface="Arial"/>
                <a:cs typeface="Arial"/>
              </a:rPr>
              <a:t>We</a:t>
            </a:r>
            <a:r>
              <a:rPr kumimoji="0" sz="2000" b="0" i="0" u="none" strike="noStrike" kern="0" cap="none" spc="-45" normalizeH="0" baseline="0" noProof="0" dirty="0">
                <a:ln>
                  <a:noFill/>
                </a:ln>
                <a:solidFill>
                  <a:srgbClr val="08B1FF"/>
                </a:solidFill>
                <a:effectLst/>
                <a:uLnTx/>
                <a:uFillTx/>
                <a:latin typeface="Arial"/>
                <a:cs typeface="Arial"/>
              </a:rPr>
              <a:t> </a:t>
            </a:r>
            <a:r>
              <a:rPr kumimoji="0" sz="2000" b="0" i="0" u="none" strike="noStrike" kern="0" cap="none" spc="0" normalizeH="0" baseline="0" noProof="0" dirty="0">
                <a:ln>
                  <a:noFill/>
                </a:ln>
                <a:solidFill>
                  <a:srgbClr val="08B1FF"/>
                </a:solidFill>
                <a:effectLst/>
                <a:uLnTx/>
                <a:uFillTx/>
                <a:latin typeface="Arial"/>
                <a:cs typeface="Arial"/>
              </a:rPr>
              <a:t>use</a:t>
            </a:r>
            <a:r>
              <a:rPr kumimoji="0" sz="2000" b="0" i="0" u="none" strike="noStrike" kern="0" cap="none" spc="-45" normalizeH="0" baseline="0" noProof="0" dirty="0">
                <a:ln>
                  <a:noFill/>
                </a:ln>
                <a:solidFill>
                  <a:srgbClr val="08B1FF"/>
                </a:solidFill>
                <a:effectLst/>
                <a:uLnTx/>
                <a:uFillTx/>
                <a:latin typeface="Arial"/>
                <a:cs typeface="Arial"/>
              </a:rPr>
              <a:t> </a:t>
            </a:r>
            <a:r>
              <a:rPr kumimoji="0" sz="2000" b="0" i="0" u="none" strike="noStrike" kern="0" cap="none" spc="0" normalizeH="0" baseline="0" noProof="0" dirty="0">
                <a:ln>
                  <a:noFill/>
                </a:ln>
                <a:solidFill>
                  <a:srgbClr val="08B1FF"/>
                </a:solidFill>
                <a:effectLst/>
                <a:uLnTx/>
                <a:uFillTx/>
                <a:latin typeface="Arial"/>
                <a:cs typeface="Arial"/>
              </a:rPr>
              <a:t>renewable,</a:t>
            </a:r>
            <a:r>
              <a:rPr kumimoji="0" sz="2000" b="0" i="0" u="none" strike="noStrike" kern="0" cap="none" spc="-40" normalizeH="0" baseline="0" noProof="0" dirty="0">
                <a:ln>
                  <a:noFill/>
                </a:ln>
                <a:solidFill>
                  <a:srgbClr val="08B1FF"/>
                </a:solidFill>
                <a:effectLst/>
                <a:uLnTx/>
                <a:uFillTx/>
                <a:latin typeface="Arial"/>
                <a:cs typeface="Arial"/>
              </a:rPr>
              <a:t> </a:t>
            </a:r>
            <a:r>
              <a:rPr kumimoji="0" sz="2000" b="0" i="0" u="none" strike="noStrike" kern="0" cap="none" spc="0" normalizeH="0" baseline="0" noProof="0" dirty="0">
                <a:ln>
                  <a:noFill/>
                </a:ln>
                <a:solidFill>
                  <a:srgbClr val="08B1FF"/>
                </a:solidFill>
                <a:effectLst/>
                <a:uLnTx/>
                <a:uFillTx/>
                <a:latin typeface="Arial"/>
                <a:cs typeface="Arial"/>
              </a:rPr>
              <a:t>recycled</a:t>
            </a:r>
            <a:r>
              <a:rPr kumimoji="0" sz="2000" b="0" i="0" u="none" strike="noStrike" kern="0" cap="none" spc="-45" normalizeH="0" baseline="0" noProof="0" dirty="0">
                <a:ln>
                  <a:noFill/>
                </a:ln>
                <a:solidFill>
                  <a:srgbClr val="08B1FF"/>
                </a:solidFill>
                <a:effectLst/>
                <a:uLnTx/>
                <a:uFillTx/>
                <a:latin typeface="Arial"/>
                <a:cs typeface="Arial"/>
              </a:rPr>
              <a:t> </a:t>
            </a:r>
            <a:r>
              <a:rPr kumimoji="0" sz="2000" b="0" i="0" u="none" strike="noStrike" kern="0" cap="none" spc="0" normalizeH="0" baseline="0" noProof="0" dirty="0">
                <a:ln>
                  <a:noFill/>
                </a:ln>
                <a:solidFill>
                  <a:srgbClr val="08B1FF"/>
                </a:solidFill>
                <a:effectLst/>
                <a:uLnTx/>
                <a:uFillTx/>
                <a:latin typeface="Arial"/>
                <a:cs typeface="Arial"/>
              </a:rPr>
              <a:t>and</a:t>
            </a:r>
            <a:r>
              <a:rPr kumimoji="0" sz="2000" b="0" i="0" u="none" strike="noStrike" kern="0" cap="none" spc="-30" normalizeH="0" baseline="0" noProof="0" dirty="0">
                <a:ln>
                  <a:noFill/>
                </a:ln>
                <a:solidFill>
                  <a:srgbClr val="08B1FF"/>
                </a:solidFill>
                <a:effectLst/>
                <a:uLnTx/>
                <a:uFillTx/>
                <a:latin typeface="Arial"/>
                <a:cs typeface="Arial"/>
              </a:rPr>
              <a:t> </a:t>
            </a:r>
            <a:r>
              <a:rPr kumimoji="0" sz="2000" b="0" i="0" u="none" strike="noStrike" kern="0" cap="none" spc="-10" normalizeH="0" baseline="0" noProof="0" dirty="0">
                <a:ln>
                  <a:noFill/>
                </a:ln>
                <a:solidFill>
                  <a:srgbClr val="08B1FF"/>
                </a:solidFill>
                <a:effectLst/>
                <a:uLnTx/>
                <a:uFillTx/>
                <a:latin typeface="Arial"/>
                <a:cs typeface="Arial"/>
              </a:rPr>
              <a:t>recyclable </a:t>
            </a:r>
            <a:r>
              <a:rPr kumimoji="0" sz="2000" b="0" i="0" u="none" strike="noStrike" kern="0" cap="none" spc="0" normalizeH="0" baseline="0" noProof="0" dirty="0">
                <a:ln>
                  <a:noFill/>
                </a:ln>
                <a:solidFill>
                  <a:srgbClr val="08B1FF"/>
                </a:solidFill>
                <a:effectLst/>
                <a:uLnTx/>
                <a:uFillTx/>
                <a:latin typeface="Arial"/>
                <a:cs typeface="Arial"/>
              </a:rPr>
              <a:t>materials</a:t>
            </a:r>
            <a:r>
              <a:rPr kumimoji="0" sz="2000" b="0" i="0" u="none" strike="noStrike" kern="0" cap="none" spc="-35" normalizeH="0" baseline="0" noProof="0" dirty="0">
                <a:ln>
                  <a:noFill/>
                </a:ln>
                <a:solidFill>
                  <a:srgbClr val="08B1FF"/>
                </a:solidFill>
                <a:effectLst/>
                <a:uLnTx/>
                <a:uFillTx/>
                <a:latin typeface="Arial"/>
                <a:cs typeface="Arial"/>
              </a:rPr>
              <a:t> </a:t>
            </a:r>
            <a:r>
              <a:rPr kumimoji="0" sz="2000" b="0" i="0" u="none" strike="noStrike" kern="0" cap="none" spc="0" normalizeH="0" baseline="0" noProof="0" dirty="0">
                <a:ln>
                  <a:noFill/>
                </a:ln>
                <a:solidFill>
                  <a:srgbClr val="08B1FF"/>
                </a:solidFill>
                <a:effectLst/>
                <a:uLnTx/>
                <a:uFillTx/>
                <a:latin typeface="Arial"/>
                <a:cs typeface="Arial"/>
              </a:rPr>
              <a:t>to</a:t>
            </a:r>
            <a:r>
              <a:rPr kumimoji="0" sz="2000" b="0" i="0" u="none" strike="noStrike" kern="0" cap="none" spc="-20" normalizeH="0" baseline="0" noProof="0" dirty="0">
                <a:ln>
                  <a:noFill/>
                </a:ln>
                <a:solidFill>
                  <a:srgbClr val="08B1FF"/>
                </a:solidFill>
                <a:effectLst/>
                <a:uLnTx/>
                <a:uFillTx/>
                <a:latin typeface="Arial"/>
                <a:cs typeface="Arial"/>
              </a:rPr>
              <a:t> </a:t>
            </a:r>
            <a:r>
              <a:rPr kumimoji="0" sz="2000" b="0" i="0" u="none" strike="noStrike" kern="0" cap="none" spc="0" normalizeH="0" baseline="0" noProof="0" dirty="0">
                <a:ln>
                  <a:noFill/>
                </a:ln>
                <a:solidFill>
                  <a:srgbClr val="08B1FF"/>
                </a:solidFill>
                <a:effectLst/>
                <a:uLnTx/>
                <a:uFillTx/>
                <a:latin typeface="Arial"/>
                <a:cs typeface="Arial"/>
              </a:rPr>
              <a:t>produce</a:t>
            </a:r>
            <a:r>
              <a:rPr kumimoji="0" sz="2000" b="0" i="0" u="none" strike="noStrike" kern="0" cap="none" spc="-40" normalizeH="0" baseline="0" noProof="0" dirty="0">
                <a:ln>
                  <a:noFill/>
                </a:ln>
                <a:solidFill>
                  <a:srgbClr val="08B1FF"/>
                </a:solidFill>
                <a:effectLst/>
                <a:uLnTx/>
                <a:uFillTx/>
                <a:latin typeface="Arial"/>
                <a:cs typeface="Arial"/>
              </a:rPr>
              <a:t> </a:t>
            </a:r>
            <a:r>
              <a:rPr kumimoji="0" sz="2000" b="0" i="0" u="none" strike="noStrike" kern="0" cap="none" spc="0" normalizeH="0" baseline="0" noProof="0" dirty="0">
                <a:ln>
                  <a:noFill/>
                </a:ln>
                <a:solidFill>
                  <a:srgbClr val="08B1FF"/>
                </a:solidFill>
                <a:effectLst/>
                <a:uLnTx/>
                <a:uFillTx/>
                <a:latin typeface="Arial"/>
                <a:cs typeface="Arial"/>
              </a:rPr>
              <a:t>our</a:t>
            </a:r>
            <a:r>
              <a:rPr kumimoji="0" sz="2000" b="0" i="0" u="none" strike="noStrike" kern="0" cap="none" spc="-10" normalizeH="0" baseline="0" noProof="0" dirty="0">
                <a:ln>
                  <a:noFill/>
                </a:ln>
                <a:solidFill>
                  <a:srgbClr val="08B1FF"/>
                </a:solidFill>
                <a:effectLst/>
                <a:uLnTx/>
                <a:uFillTx/>
                <a:latin typeface="Arial"/>
                <a:cs typeface="Arial"/>
              </a:rPr>
              <a:t> products.</a:t>
            </a:r>
            <a:endParaRPr kumimoji="0" sz="2000" b="0" i="0" u="none" strike="noStrike" kern="0" cap="none" spc="0" normalizeH="0" baseline="0" noProof="0">
              <a:ln>
                <a:noFill/>
              </a:ln>
              <a:solidFill>
                <a:sysClr val="windowText" lastClr="000000"/>
              </a:solidFill>
              <a:effectLst/>
              <a:uLnTx/>
              <a:uFillTx/>
              <a:latin typeface="Arial"/>
              <a:cs typeface="Arial"/>
            </a:endParaRPr>
          </a:p>
          <a:p>
            <a:pPr marL="242570" marR="0" lvl="0" indent="-229870" defTabSz="914400" eaLnBrk="1" fontAlgn="auto" latinLnBrk="0" hangingPunct="1">
              <a:lnSpc>
                <a:spcPct val="100000"/>
              </a:lnSpc>
              <a:spcBef>
                <a:spcPts val="615"/>
              </a:spcBef>
              <a:spcAft>
                <a:spcPts val="0"/>
              </a:spcAft>
              <a:buClr>
                <a:srgbClr val="08B1FF"/>
              </a:buClr>
              <a:buSzTx/>
              <a:buFontTx/>
              <a:buChar char="•"/>
              <a:tabLst>
                <a:tab pos="242570" algn="l"/>
              </a:tabLst>
              <a:defRPr/>
            </a:pPr>
            <a:r>
              <a:rPr kumimoji="0" sz="1600" b="0" i="0" u="none" strike="noStrike" kern="0" cap="none" spc="0" normalizeH="0" baseline="0" noProof="0" dirty="0">
                <a:ln>
                  <a:noFill/>
                </a:ln>
                <a:solidFill>
                  <a:srgbClr val="FFFFFF"/>
                </a:solidFill>
                <a:effectLst/>
                <a:uLnTx/>
                <a:uFillTx/>
                <a:latin typeface="Arial"/>
                <a:cs typeface="Arial"/>
              </a:rPr>
              <a:t>Source</a:t>
            </a:r>
            <a:r>
              <a:rPr kumimoji="0" sz="1600" b="0" i="0" u="none" strike="noStrike" kern="0" cap="none" spc="-55"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fiber</a:t>
            </a:r>
            <a:r>
              <a:rPr kumimoji="0" sz="1600" b="0" i="0" u="none" strike="noStrike" kern="0" cap="none" spc="-45"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only</a:t>
            </a:r>
            <a:r>
              <a:rPr kumimoji="0" sz="1600" b="0" i="0" u="none" strike="noStrike" kern="0" cap="none" spc="-45"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from</a:t>
            </a:r>
            <a:r>
              <a:rPr kumimoji="0" sz="1600" b="0" i="0" u="none" strike="noStrike" kern="0" cap="none" spc="-30"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responsibly</a:t>
            </a:r>
            <a:r>
              <a:rPr kumimoji="0" sz="1600" b="0" i="0" u="none" strike="noStrike" kern="0" cap="none" spc="-65"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managed</a:t>
            </a:r>
            <a:r>
              <a:rPr kumimoji="0" sz="1600" b="0" i="0" u="none" strike="noStrike" kern="0" cap="none" spc="-40" normalizeH="0" baseline="0" noProof="0" dirty="0">
                <a:ln>
                  <a:noFill/>
                </a:ln>
                <a:solidFill>
                  <a:srgbClr val="FFFFFF"/>
                </a:solidFill>
                <a:effectLst/>
                <a:uLnTx/>
                <a:uFillTx/>
                <a:latin typeface="Arial"/>
                <a:cs typeface="Arial"/>
              </a:rPr>
              <a:t> </a:t>
            </a:r>
            <a:r>
              <a:rPr kumimoji="0" sz="1600" b="0" i="0" u="none" strike="noStrike" kern="0" cap="none" spc="-10" normalizeH="0" baseline="0" noProof="0" dirty="0">
                <a:ln>
                  <a:noFill/>
                </a:ln>
                <a:solidFill>
                  <a:srgbClr val="FFFFFF"/>
                </a:solidFill>
                <a:effectLst/>
                <a:uLnTx/>
                <a:uFillTx/>
                <a:latin typeface="Arial"/>
                <a:cs typeface="Arial"/>
              </a:rPr>
              <a:t>forests.</a:t>
            </a:r>
            <a:endParaRPr kumimoji="0" sz="1600" b="0" i="0" u="none" strike="noStrike" kern="0" cap="none" spc="0" normalizeH="0" baseline="0" noProof="0">
              <a:ln>
                <a:noFill/>
              </a:ln>
              <a:solidFill>
                <a:sysClr val="windowText" lastClr="000000"/>
              </a:solidFill>
              <a:effectLst/>
              <a:uLnTx/>
              <a:uFillTx/>
              <a:latin typeface="Arial"/>
              <a:cs typeface="Arial"/>
            </a:endParaRPr>
          </a:p>
          <a:p>
            <a:pPr marL="242570" marR="1212850" lvl="0" indent="-230504" defTabSz="914400" eaLnBrk="1" fontAlgn="auto" latinLnBrk="0" hangingPunct="1">
              <a:lnSpc>
                <a:spcPct val="100000"/>
              </a:lnSpc>
              <a:spcBef>
                <a:spcPts val="600"/>
              </a:spcBef>
              <a:spcAft>
                <a:spcPts val="0"/>
              </a:spcAft>
              <a:buClr>
                <a:srgbClr val="08B1FF"/>
              </a:buClr>
              <a:buSzTx/>
              <a:buFontTx/>
              <a:buChar char="•"/>
              <a:tabLst>
                <a:tab pos="242570" algn="l"/>
              </a:tabLst>
              <a:defRPr/>
            </a:pPr>
            <a:r>
              <a:rPr kumimoji="0" sz="1600" b="0" i="0" u="none" strike="noStrike" kern="0" cap="none" spc="0" normalizeH="0" baseline="0" noProof="0" dirty="0">
                <a:ln>
                  <a:noFill/>
                </a:ln>
                <a:solidFill>
                  <a:srgbClr val="FFFFFF"/>
                </a:solidFill>
                <a:effectLst/>
                <a:uLnTx/>
                <a:uFillTx/>
                <a:latin typeface="Arial"/>
                <a:cs typeface="Arial"/>
              </a:rPr>
              <a:t>Minimize</a:t>
            </a:r>
            <a:r>
              <a:rPr kumimoji="0" sz="1600" b="0" i="0" u="none" strike="noStrike" kern="0" cap="none" spc="-70"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waste</a:t>
            </a:r>
            <a:r>
              <a:rPr kumimoji="0" sz="1600" b="0" i="0" u="none" strike="noStrike" kern="0" cap="none" spc="-25"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and</a:t>
            </a:r>
            <a:r>
              <a:rPr kumimoji="0" sz="1600" b="0" i="0" u="none" strike="noStrike" kern="0" cap="none" spc="-45"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use</a:t>
            </a:r>
            <a:r>
              <a:rPr kumimoji="0" sz="1600" b="0" i="0" u="none" strike="noStrike" kern="0" cap="none" spc="-50"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byproducts</a:t>
            </a:r>
            <a:r>
              <a:rPr kumimoji="0" sz="1600" b="0" i="0" u="none" strike="noStrike" kern="0" cap="none" spc="-10" normalizeH="0" baseline="0" noProof="0" dirty="0">
                <a:ln>
                  <a:noFill/>
                </a:ln>
                <a:solidFill>
                  <a:srgbClr val="FFFFFF"/>
                </a:solidFill>
                <a:effectLst/>
                <a:uLnTx/>
                <a:uFillTx/>
                <a:latin typeface="Arial"/>
                <a:cs typeface="Arial"/>
              </a:rPr>
              <a:t> </a:t>
            </a:r>
            <a:r>
              <a:rPr kumimoji="0" sz="1600" b="0" i="0" u="none" strike="noStrike" kern="0" cap="none" spc="-35" normalizeH="0" baseline="0" noProof="0" dirty="0">
                <a:ln>
                  <a:noFill/>
                </a:ln>
                <a:solidFill>
                  <a:srgbClr val="FFFFFF"/>
                </a:solidFill>
                <a:effectLst/>
                <a:uLnTx/>
                <a:uFillTx/>
                <a:latin typeface="Arial"/>
                <a:cs typeface="Arial"/>
              </a:rPr>
              <a:t>as </a:t>
            </a:r>
            <a:r>
              <a:rPr kumimoji="0" sz="1600" b="0" i="0" u="none" strike="noStrike" kern="0" cap="none" spc="0" normalizeH="0" baseline="0" noProof="0" dirty="0">
                <a:ln>
                  <a:noFill/>
                </a:ln>
                <a:solidFill>
                  <a:srgbClr val="FFFFFF"/>
                </a:solidFill>
                <a:effectLst/>
                <a:uLnTx/>
                <a:uFillTx/>
                <a:latin typeface="Arial"/>
                <a:cs typeface="Arial"/>
              </a:rPr>
              <a:t>fuel</a:t>
            </a:r>
            <a:r>
              <a:rPr kumimoji="0" sz="1600" b="0" i="0" u="none" strike="noStrike" kern="0" cap="none" spc="-40" normalizeH="0" baseline="0" noProof="0" dirty="0">
                <a:ln>
                  <a:noFill/>
                </a:ln>
                <a:solidFill>
                  <a:srgbClr val="FFFFFF"/>
                </a:solidFill>
                <a:effectLst/>
                <a:uLnTx/>
                <a:uFillTx/>
                <a:latin typeface="Arial"/>
                <a:cs typeface="Arial"/>
              </a:rPr>
              <a:t> </a:t>
            </a:r>
            <a:r>
              <a:rPr kumimoji="0" sz="1600" b="0" i="0" u="none" strike="noStrike" kern="0" cap="none" spc="-10" normalizeH="0" baseline="0" noProof="0" dirty="0">
                <a:ln>
                  <a:noFill/>
                </a:ln>
                <a:solidFill>
                  <a:srgbClr val="FFFFFF"/>
                </a:solidFill>
                <a:effectLst/>
                <a:uLnTx/>
                <a:uFillTx/>
                <a:latin typeface="Arial"/>
                <a:cs typeface="Arial"/>
              </a:rPr>
              <a:t>energy.</a:t>
            </a:r>
            <a:endParaRPr kumimoji="0" sz="1600" b="0" i="0" u="none" strike="noStrike" kern="0" cap="none" spc="0" normalizeH="0" baseline="0" noProof="0">
              <a:ln>
                <a:noFill/>
              </a:ln>
              <a:solidFill>
                <a:sysClr val="windowText" lastClr="000000"/>
              </a:solidFill>
              <a:effectLst/>
              <a:uLnTx/>
              <a:uFillTx/>
              <a:latin typeface="Arial"/>
              <a:cs typeface="Arial"/>
            </a:endParaRPr>
          </a:p>
          <a:p>
            <a:pPr marL="242570" marR="996950" lvl="0" indent="-230504" defTabSz="914400" eaLnBrk="1" fontAlgn="auto" latinLnBrk="0" hangingPunct="1">
              <a:lnSpc>
                <a:spcPct val="100000"/>
              </a:lnSpc>
              <a:spcBef>
                <a:spcPts val="600"/>
              </a:spcBef>
              <a:spcAft>
                <a:spcPts val="0"/>
              </a:spcAft>
              <a:buClr>
                <a:srgbClr val="08B1FF"/>
              </a:buClr>
              <a:buSzTx/>
              <a:buFontTx/>
              <a:buChar char="•"/>
              <a:tabLst>
                <a:tab pos="242570" algn="l"/>
              </a:tabLst>
              <a:defRPr/>
            </a:pPr>
            <a:r>
              <a:rPr kumimoji="0" sz="1600" b="0" i="0" u="none" strike="noStrike" kern="0" cap="none" spc="0" normalizeH="0" baseline="0" noProof="0" dirty="0">
                <a:ln>
                  <a:noFill/>
                </a:ln>
                <a:solidFill>
                  <a:srgbClr val="FFFFFF"/>
                </a:solidFill>
                <a:effectLst/>
                <a:uLnTx/>
                <a:uFillTx/>
                <a:latin typeface="Arial"/>
                <a:cs typeface="Arial"/>
              </a:rPr>
              <a:t>Increase</a:t>
            </a:r>
            <a:r>
              <a:rPr kumimoji="0" sz="1600" b="0" i="0" u="none" strike="noStrike" kern="0" cap="none" spc="-30"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the</a:t>
            </a:r>
            <a:r>
              <a:rPr kumimoji="0" sz="1600" b="0" i="0" u="none" strike="noStrike" kern="0" cap="none" spc="-30"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use</a:t>
            </a:r>
            <a:r>
              <a:rPr kumimoji="0" sz="1600" b="0" i="0" u="none" strike="noStrike" kern="0" cap="none" spc="-45"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of</a:t>
            </a:r>
            <a:r>
              <a:rPr kumimoji="0" sz="1600" b="0" i="0" u="none" strike="noStrike" kern="0" cap="none" spc="-30"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recycled</a:t>
            </a:r>
            <a:r>
              <a:rPr kumimoji="0" sz="1600" b="0" i="0" u="none" strike="noStrike" kern="0" cap="none" spc="-30"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fiber</a:t>
            </a:r>
            <a:r>
              <a:rPr kumimoji="0" sz="1600" b="0" i="0" u="none" strike="noStrike" kern="0" cap="none" spc="-30" normalizeH="0" baseline="0" noProof="0" dirty="0">
                <a:ln>
                  <a:noFill/>
                </a:ln>
                <a:solidFill>
                  <a:srgbClr val="FFFFFF"/>
                </a:solidFill>
                <a:effectLst/>
                <a:uLnTx/>
                <a:uFillTx/>
                <a:latin typeface="Arial"/>
                <a:cs typeface="Arial"/>
              </a:rPr>
              <a:t> </a:t>
            </a:r>
            <a:r>
              <a:rPr kumimoji="0" sz="1600" b="0" i="0" u="none" strike="noStrike" kern="0" cap="none" spc="-25" normalizeH="0" baseline="0" noProof="0" dirty="0">
                <a:ln>
                  <a:noFill/>
                </a:ln>
                <a:solidFill>
                  <a:srgbClr val="FFFFFF"/>
                </a:solidFill>
                <a:effectLst/>
                <a:uLnTx/>
                <a:uFillTx/>
                <a:latin typeface="Arial"/>
                <a:cs typeface="Arial"/>
              </a:rPr>
              <a:t>and </a:t>
            </a:r>
            <a:r>
              <a:rPr kumimoji="0" sz="1600" b="0" i="0" u="none" strike="noStrike" kern="0" cap="none" spc="0" normalizeH="0" baseline="0" noProof="0" dirty="0">
                <a:ln>
                  <a:noFill/>
                </a:ln>
                <a:solidFill>
                  <a:srgbClr val="FFFFFF"/>
                </a:solidFill>
                <a:effectLst/>
                <a:uLnTx/>
                <a:uFillTx/>
                <a:latin typeface="Arial"/>
                <a:cs typeface="Arial"/>
              </a:rPr>
              <a:t>coordinate</a:t>
            </a:r>
            <a:r>
              <a:rPr kumimoji="0" sz="1600" b="0" i="0" u="none" strike="noStrike" kern="0" cap="none" spc="-55"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fiber</a:t>
            </a:r>
            <a:r>
              <a:rPr kumimoji="0" sz="1600" b="0" i="0" u="none" strike="noStrike" kern="0" cap="none" spc="-55"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recovery</a:t>
            </a:r>
            <a:r>
              <a:rPr kumimoji="0" sz="1600" b="0" i="0" u="none" strike="noStrike" kern="0" cap="none" spc="-45"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with</a:t>
            </a:r>
            <a:r>
              <a:rPr kumimoji="0" sz="1600" b="0" i="0" u="none" strike="noStrike" kern="0" cap="none" spc="-50" normalizeH="0" baseline="0" noProof="0" dirty="0">
                <a:ln>
                  <a:noFill/>
                </a:ln>
                <a:solidFill>
                  <a:srgbClr val="FFFFFF"/>
                </a:solidFill>
                <a:effectLst/>
                <a:uLnTx/>
                <a:uFillTx/>
                <a:latin typeface="Arial"/>
                <a:cs typeface="Arial"/>
              </a:rPr>
              <a:t> </a:t>
            </a:r>
            <a:r>
              <a:rPr kumimoji="0" sz="1600" b="0" i="0" u="none" strike="noStrike" kern="0" cap="none" spc="-10" normalizeH="0" baseline="0" noProof="0" dirty="0">
                <a:ln>
                  <a:noFill/>
                </a:ln>
                <a:solidFill>
                  <a:srgbClr val="FFFFFF"/>
                </a:solidFill>
                <a:effectLst/>
                <a:uLnTx/>
                <a:uFillTx/>
                <a:latin typeface="Arial"/>
                <a:cs typeface="Arial"/>
              </a:rPr>
              <a:t>customers.</a:t>
            </a:r>
            <a:endParaRPr kumimoji="0" sz="1600" b="0" i="0" u="none" strike="noStrike" kern="0" cap="none" spc="0" normalizeH="0" baseline="0" noProof="0">
              <a:ln>
                <a:noFill/>
              </a:ln>
              <a:solidFill>
                <a:sysClr val="windowText" lastClr="000000"/>
              </a:solidFill>
              <a:effectLst/>
              <a:uLnTx/>
              <a:uFillTx/>
              <a:latin typeface="Arial"/>
              <a:cs typeface="Arial"/>
            </a:endParaRPr>
          </a:p>
          <a:p>
            <a:pPr marL="242570" marR="218440" lvl="0" indent="-230504" defTabSz="914400" eaLnBrk="1" fontAlgn="auto" latinLnBrk="0" hangingPunct="1">
              <a:lnSpc>
                <a:spcPct val="100000"/>
              </a:lnSpc>
              <a:spcBef>
                <a:spcPts val="600"/>
              </a:spcBef>
              <a:spcAft>
                <a:spcPts val="0"/>
              </a:spcAft>
              <a:buClr>
                <a:srgbClr val="08B1FF"/>
              </a:buClr>
              <a:buSzTx/>
              <a:buFontTx/>
              <a:buChar char="•"/>
              <a:tabLst>
                <a:tab pos="242570" algn="l"/>
              </a:tabLst>
              <a:defRPr/>
            </a:pPr>
            <a:r>
              <a:rPr kumimoji="0" sz="1600" b="0" i="0" u="none" strike="noStrike" kern="0" cap="none" spc="0" normalizeH="0" baseline="0" noProof="0" dirty="0">
                <a:ln>
                  <a:noFill/>
                </a:ln>
                <a:solidFill>
                  <a:srgbClr val="FFFFFF"/>
                </a:solidFill>
                <a:effectLst/>
                <a:uLnTx/>
                <a:uFillTx/>
                <a:latin typeface="Arial"/>
                <a:cs typeface="Arial"/>
              </a:rPr>
              <a:t>Help</a:t>
            </a:r>
            <a:r>
              <a:rPr kumimoji="0" sz="1600" b="0" i="0" u="none" strike="noStrike" kern="0" cap="none" spc="-60"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our</a:t>
            </a:r>
            <a:r>
              <a:rPr kumimoji="0" sz="1600" b="0" i="0" u="none" strike="noStrike" kern="0" cap="none" spc="-30"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customers</a:t>
            </a:r>
            <a:r>
              <a:rPr kumimoji="0" sz="1600" b="0" i="0" u="none" strike="noStrike" kern="0" cap="none" spc="-30"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meet</a:t>
            </a:r>
            <a:r>
              <a:rPr kumimoji="0" sz="1600" b="0" i="0" u="none" strike="noStrike" kern="0" cap="none" spc="-35"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their</a:t>
            </a:r>
            <a:r>
              <a:rPr kumimoji="0" sz="1600" b="0" i="0" u="none" strike="noStrike" kern="0" cap="none" spc="-40"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sustainability</a:t>
            </a:r>
            <a:r>
              <a:rPr kumimoji="0" sz="1600" b="0" i="0" u="none" strike="noStrike" kern="0" cap="none" spc="-65" normalizeH="0" baseline="0" noProof="0" dirty="0">
                <a:ln>
                  <a:noFill/>
                </a:ln>
                <a:solidFill>
                  <a:srgbClr val="FFFFFF"/>
                </a:solidFill>
                <a:effectLst/>
                <a:uLnTx/>
                <a:uFillTx/>
                <a:latin typeface="Arial"/>
                <a:cs typeface="Arial"/>
              </a:rPr>
              <a:t> </a:t>
            </a:r>
            <a:r>
              <a:rPr kumimoji="0" sz="1600" b="0" i="0" u="none" strike="noStrike" kern="0" cap="none" spc="-10" normalizeH="0" baseline="0" noProof="0" dirty="0">
                <a:ln>
                  <a:noFill/>
                </a:ln>
                <a:solidFill>
                  <a:srgbClr val="FFFFFF"/>
                </a:solidFill>
                <a:effectLst/>
                <a:uLnTx/>
                <a:uFillTx/>
                <a:latin typeface="Arial"/>
                <a:cs typeface="Arial"/>
              </a:rPr>
              <a:t>goals </a:t>
            </a:r>
            <a:r>
              <a:rPr kumimoji="0" sz="1600" b="0" i="0" u="none" strike="noStrike" kern="0" cap="none" spc="0" normalizeH="0" baseline="0" noProof="0" dirty="0">
                <a:ln>
                  <a:noFill/>
                </a:ln>
                <a:solidFill>
                  <a:srgbClr val="FFFFFF"/>
                </a:solidFill>
                <a:effectLst/>
                <a:uLnTx/>
                <a:uFillTx/>
                <a:latin typeface="Arial"/>
                <a:cs typeface="Arial"/>
              </a:rPr>
              <a:t>through</a:t>
            </a:r>
            <a:r>
              <a:rPr kumimoji="0" sz="1600" b="0" i="0" u="none" strike="noStrike" kern="0" cap="none" spc="-35"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our</a:t>
            </a:r>
            <a:r>
              <a:rPr kumimoji="0" sz="1600" b="0" i="0" u="none" strike="noStrike" kern="0" cap="none" spc="-45"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products,</a:t>
            </a:r>
            <a:r>
              <a:rPr kumimoji="0" sz="1600" b="0" i="0" u="none" strike="noStrike" kern="0" cap="none" spc="-45"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experience</a:t>
            </a:r>
            <a:r>
              <a:rPr kumimoji="0" sz="1600" b="0" i="0" u="none" strike="noStrike" kern="0" cap="none" spc="-40"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and</a:t>
            </a:r>
            <a:r>
              <a:rPr kumimoji="0" sz="1600" b="0" i="0" u="none" strike="noStrike" kern="0" cap="none" spc="-55" normalizeH="0" baseline="0" noProof="0" dirty="0">
                <a:ln>
                  <a:noFill/>
                </a:ln>
                <a:solidFill>
                  <a:srgbClr val="FFFFFF"/>
                </a:solidFill>
                <a:effectLst/>
                <a:uLnTx/>
                <a:uFillTx/>
                <a:latin typeface="Arial"/>
                <a:cs typeface="Arial"/>
              </a:rPr>
              <a:t> </a:t>
            </a:r>
            <a:r>
              <a:rPr kumimoji="0" sz="1600" b="0" i="0" u="none" strike="noStrike" kern="0" cap="none" spc="-10" normalizeH="0" baseline="0" noProof="0" dirty="0">
                <a:ln>
                  <a:noFill/>
                </a:ln>
                <a:solidFill>
                  <a:srgbClr val="FFFFFF"/>
                </a:solidFill>
                <a:effectLst/>
                <a:uLnTx/>
                <a:uFillTx/>
                <a:latin typeface="Arial"/>
                <a:cs typeface="Arial"/>
              </a:rPr>
              <a:t>guidance.</a:t>
            </a:r>
            <a:endParaRPr kumimoji="0" sz="1600" b="0" i="0" u="none" strike="noStrike" kern="0" cap="none" spc="0" normalizeH="0" baseline="0" noProof="0">
              <a:ln>
                <a:noFill/>
              </a:ln>
              <a:solidFill>
                <a:sysClr val="windowText" lastClr="000000"/>
              </a:solidFill>
              <a:effectLst/>
              <a:uLnTx/>
              <a:uFillTx/>
              <a:latin typeface="Arial"/>
              <a:cs typeface="Arial"/>
            </a:endParaRPr>
          </a:p>
        </p:txBody>
      </p:sp>
      <p:sp>
        <p:nvSpPr>
          <p:cNvPr id="4" name="object 4" descr="$PPTXTitle"/>
          <p:cNvSpPr txBox="1">
            <a:spLocks noGrp="1"/>
          </p:cNvSpPr>
          <p:nvPr>
            <p:ph type="title"/>
          </p:nvPr>
        </p:nvSpPr>
        <p:spPr>
          <a:xfrm>
            <a:off x="368300" y="1303782"/>
            <a:ext cx="4748530" cy="1562100"/>
          </a:xfrm>
          <a:prstGeom prst="rect">
            <a:avLst/>
          </a:prstGeom>
        </p:spPr>
        <p:txBody>
          <a:bodyPr vert="horz" wrap="square" lIns="0" tIns="74295" rIns="0" bIns="0" rtlCol="0">
            <a:spAutoFit/>
          </a:bodyPr>
          <a:lstStyle/>
          <a:p>
            <a:pPr marL="12700" marR="5080">
              <a:lnSpc>
                <a:spcPts val="3890"/>
              </a:lnSpc>
              <a:spcBef>
                <a:spcPts val="585"/>
              </a:spcBef>
            </a:pPr>
            <a:r>
              <a:rPr dirty="0">
                <a:solidFill>
                  <a:srgbClr val="FFFFFF"/>
                </a:solidFill>
              </a:rPr>
              <a:t>The</a:t>
            </a:r>
            <a:r>
              <a:rPr spc="-25" dirty="0">
                <a:solidFill>
                  <a:srgbClr val="FFFFFF"/>
                </a:solidFill>
              </a:rPr>
              <a:t> </a:t>
            </a:r>
            <a:r>
              <a:rPr dirty="0">
                <a:solidFill>
                  <a:srgbClr val="FFFFFF"/>
                </a:solidFill>
              </a:rPr>
              <a:t>circular</a:t>
            </a:r>
            <a:r>
              <a:rPr spc="-35" dirty="0">
                <a:solidFill>
                  <a:srgbClr val="FFFFFF"/>
                </a:solidFill>
              </a:rPr>
              <a:t> </a:t>
            </a:r>
            <a:r>
              <a:rPr spc="-10" dirty="0">
                <a:solidFill>
                  <a:srgbClr val="FFFFFF"/>
                </a:solidFill>
              </a:rPr>
              <a:t>economy </a:t>
            </a:r>
            <a:r>
              <a:rPr dirty="0">
                <a:solidFill>
                  <a:srgbClr val="FFFFFF"/>
                </a:solidFill>
              </a:rPr>
              <a:t>is</a:t>
            </a:r>
            <a:r>
              <a:rPr spc="-15" dirty="0">
                <a:solidFill>
                  <a:srgbClr val="FFFFFF"/>
                </a:solidFill>
              </a:rPr>
              <a:t> </a:t>
            </a:r>
            <a:r>
              <a:rPr dirty="0">
                <a:solidFill>
                  <a:srgbClr val="FFFFFF"/>
                </a:solidFill>
              </a:rPr>
              <a:t>at</a:t>
            </a:r>
            <a:r>
              <a:rPr spc="-15" dirty="0">
                <a:solidFill>
                  <a:srgbClr val="FFFFFF"/>
                </a:solidFill>
              </a:rPr>
              <a:t> </a:t>
            </a:r>
            <a:r>
              <a:rPr dirty="0">
                <a:solidFill>
                  <a:srgbClr val="FFFFFF"/>
                </a:solidFill>
              </a:rPr>
              <a:t>the</a:t>
            </a:r>
            <a:r>
              <a:rPr spc="-15" dirty="0">
                <a:solidFill>
                  <a:srgbClr val="FFFFFF"/>
                </a:solidFill>
              </a:rPr>
              <a:t> </a:t>
            </a:r>
            <a:r>
              <a:rPr dirty="0">
                <a:solidFill>
                  <a:srgbClr val="FFFFFF"/>
                </a:solidFill>
              </a:rPr>
              <a:t>core</a:t>
            </a:r>
            <a:r>
              <a:rPr spc="-30" dirty="0">
                <a:solidFill>
                  <a:srgbClr val="FFFFFF"/>
                </a:solidFill>
              </a:rPr>
              <a:t> </a:t>
            </a:r>
            <a:r>
              <a:rPr spc="-35" dirty="0">
                <a:solidFill>
                  <a:srgbClr val="FFFFFF"/>
                </a:solidFill>
              </a:rPr>
              <a:t>of</a:t>
            </a:r>
          </a:p>
          <a:p>
            <a:pPr marL="12700">
              <a:lnSpc>
                <a:spcPts val="3829"/>
              </a:lnSpc>
            </a:pPr>
            <a:r>
              <a:rPr dirty="0">
                <a:solidFill>
                  <a:srgbClr val="FFFFFF"/>
                </a:solidFill>
              </a:rPr>
              <a:t>our</a:t>
            </a:r>
            <a:r>
              <a:rPr spc="-10" dirty="0">
                <a:solidFill>
                  <a:srgbClr val="FFFFFF"/>
                </a:solidFill>
              </a:rPr>
              <a:t> business</a:t>
            </a:r>
          </a:p>
        </p:txBody>
      </p:sp>
      <p:pic>
        <p:nvPicPr>
          <p:cNvPr id="5" name="object 5"/>
          <p:cNvPicPr/>
          <p:nvPr/>
        </p:nvPicPr>
        <p:blipFill>
          <a:blip r:embed="rId2" cstate="print"/>
          <a:stretch>
            <a:fillRect/>
          </a:stretch>
        </p:blipFill>
        <p:spPr>
          <a:xfrm>
            <a:off x="5911341" y="1106868"/>
            <a:ext cx="6234684" cy="4726432"/>
          </a:xfrm>
          <a:prstGeom prst="rect">
            <a:avLst/>
          </a:prstGeom>
        </p:spPr>
      </p:pic>
      <p:sp>
        <p:nvSpPr>
          <p:cNvPr id="6" name="object 6"/>
          <p:cNvSpPr txBox="1">
            <a:spLocks noGrp="1"/>
          </p:cNvSpPr>
          <p:nvPr>
            <p:ph type="dt" sz="half" idx="6"/>
          </p:nvPr>
        </p:nvSpPr>
        <p:spPr>
          <a:prstGeom prst="rect">
            <a:avLst/>
          </a:prstGeom>
        </p:spPr>
        <p:txBody>
          <a:bodyPr vert="horz" wrap="square" lIns="0" tIns="1905" rIns="0" bIns="0" rtlCol="0">
            <a:spAutoFit/>
          </a:bodyPr>
          <a:lstStyle/>
          <a:p>
            <a:pPr marL="12700" marR="0" lvl="0" indent="0" defTabSz="914400" eaLnBrk="1" fontAlgn="auto" latinLnBrk="0" hangingPunct="1">
              <a:lnSpc>
                <a:spcPct val="100000"/>
              </a:lnSpc>
              <a:spcBef>
                <a:spcPts val="15"/>
              </a:spcBef>
              <a:spcAft>
                <a:spcPts val="0"/>
              </a:spcAft>
              <a:buClrTx/>
              <a:buSzTx/>
              <a:buFontTx/>
              <a:buNone/>
              <a:tabLst/>
              <a:defRPr/>
            </a:pPr>
            <a:r>
              <a:rPr kumimoji="0" sz="900" b="0" i="0" u="none" strike="noStrike" kern="0" cap="none" spc="0" normalizeH="0" baseline="0" noProof="0" dirty="0">
                <a:ln>
                  <a:noFill/>
                </a:ln>
                <a:solidFill>
                  <a:srgbClr val="041E42"/>
                </a:solidFill>
                <a:effectLst/>
                <a:uLnTx/>
                <a:uFillTx/>
                <a:latin typeface="Arial"/>
                <a:cs typeface="Arial"/>
              </a:rPr>
              <a:t>©</a:t>
            </a:r>
            <a:r>
              <a:rPr kumimoji="0" sz="900" b="0" i="0" u="none" strike="noStrike" kern="0" cap="none" spc="-10" normalizeH="0" baseline="0" noProof="0" dirty="0">
                <a:ln>
                  <a:noFill/>
                </a:ln>
                <a:solidFill>
                  <a:srgbClr val="041E42"/>
                </a:solidFill>
                <a:effectLst/>
                <a:uLnTx/>
                <a:uFillTx/>
                <a:latin typeface="Arial"/>
                <a:cs typeface="Arial"/>
              </a:rPr>
              <a:t> </a:t>
            </a:r>
            <a:r>
              <a:rPr kumimoji="0" sz="900" b="0" i="0" u="none" strike="noStrike" kern="0" cap="none" spc="0" normalizeH="0" baseline="0" noProof="0" dirty="0">
                <a:ln>
                  <a:noFill/>
                </a:ln>
                <a:solidFill>
                  <a:srgbClr val="041E42"/>
                </a:solidFill>
                <a:effectLst/>
                <a:uLnTx/>
                <a:uFillTx/>
                <a:latin typeface="Arial"/>
                <a:cs typeface="Arial"/>
              </a:rPr>
              <a:t>2024</a:t>
            </a:r>
            <a:r>
              <a:rPr kumimoji="0" sz="900" b="0" i="0" u="none" strike="noStrike" kern="0" cap="none" spc="-15" normalizeH="0" baseline="0" noProof="0" dirty="0">
                <a:ln>
                  <a:noFill/>
                </a:ln>
                <a:solidFill>
                  <a:srgbClr val="041E42"/>
                </a:solidFill>
                <a:effectLst/>
                <a:uLnTx/>
                <a:uFillTx/>
                <a:latin typeface="Arial"/>
                <a:cs typeface="Arial"/>
              </a:rPr>
              <a:t> </a:t>
            </a:r>
            <a:r>
              <a:rPr kumimoji="0" sz="900" b="0" i="0" u="none" strike="noStrike" kern="0" cap="none" spc="0" normalizeH="0" baseline="0" noProof="0" dirty="0">
                <a:ln>
                  <a:noFill/>
                </a:ln>
                <a:solidFill>
                  <a:srgbClr val="041E42"/>
                </a:solidFill>
                <a:effectLst/>
                <a:uLnTx/>
                <a:uFillTx/>
                <a:latin typeface="Arial"/>
                <a:cs typeface="Arial"/>
              </a:rPr>
              <a:t>Smurfit</a:t>
            </a:r>
            <a:r>
              <a:rPr kumimoji="0" sz="900" b="0" i="0" u="none" strike="noStrike" kern="0" cap="none" spc="-30" normalizeH="0" baseline="0" noProof="0" dirty="0">
                <a:ln>
                  <a:noFill/>
                </a:ln>
                <a:solidFill>
                  <a:srgbClr val="041E42"/>
                </a:solidFill>
                <a:effectLst/>
                <a:uLnTx/>
                <a:uFillTx/>
                <a:latin typeface="Arial"/>
                <a:cs typeface="Arial"/>
              </a:rPr>
              <a:t> </a:t>
            </a:r>
            <a:r>
              <a:rPr kumimoji="0" sz="900" b="0" i="0" u="none" strike="noStrike" kern="0" cap="none" spc="0" normalizeH="0" baseline="0" noProof="0" dirty="0">
                <a:ln>
                  <a:noFill/>
                </a:ln>
                <a:solidFill>
                  <a:srgbClr val="041E42"/>
                </a:solidFill>
                <a:effectLst/>
                <a:uLnTx/>
                <a:uFillTx/>
                <a:latin typeface="Arial"/>
                <a:cs typeface="Arial"/>
              </a:rPr>
              <a:t>Westrock.</a:t>
            </a:r>
            <a:r>
              <a:rPr kumimoji="0" sz="900" b="0" i="0" u="none" strike="noStrike" kern="0" cap="none" spc="-40" normalizeH="0" baseline="0" noProof="0" dirty="0">
                <a:ln>
                  <a:noFill/>
                </a:ln>
                <a:solidFill>
                  <a:srgbClr val="041E42"/>
                </a:solidFill>
                <a:effectLst/>
                <a:uLnTx/>
                <a:uFillTx/>
                <a:latin typeface="Arial"/>
                <a:cs typeface="Arial"/>
              </a:rPr>
              <a:t> </a:t>
            </a:r>
            <a:r>
              <a:rPr kumimoji="0" sz="900" b="0" i="0" u="none" strike="noStrike" kern="0" cap="none" spc="0" normalizeH="0" baseline="0" noProof="0" dirty="0">
                <a:ln>
                  <a:noFill/>
                </a:ln>
                <a:solidFill>
                  <a:srgbClr val="041E42"/>
                </a:solidFill>
                <a:effectLst/>
                <a:uLnTx/>
                <a:uFillTx/>
                <a:latin typeface="Arial"/>
                <a:cs typeface="Arial"/>
              </a:rPr>
              <a:t>All</a:t>
            </a:r>
            <a:r>
              <a:rPr kumimoji="0" sz="900" b="0" i="0" u="none" strike="noStrike" kern="0" cap="none" spc="-10" normalizeH="0" baseline="0" noProof="0" dirty="0">
                <a:ln>
                  <a:noFill/>
                </a:ln>
                <a:solidFill>
                  <a:srgbClr val="041E42"/>
                </a:solidFill>
                <a:effectLst/>
                <a:uLnTx/>
                <a:uFillTx/>
                <a:latin typeface="Arial"/>
                <a:cs typeface="Arial"/>
              </a:rPr>
              <a:t> </a:t>
            </a:r>
            <a:r>
              <a:rPr kumimoji="0" sz="900" b="0" i="0" u="none" strike="noStrike" kern="0" cap="none" spc="0" normalizeH="0" baseline="0" noProof="0" dirty="0">
                <a:ln>
                  <a:noFill/>
                </a:ln>
                <a:solidFill>
                  <a:srgbClr val="041E42"/>
                </a:solidFill>
                <a:effectLst/>
                <a:uLnTx/>
                <a:uFillTx/>
                <a:latin typeface="Arial"/>
                <a:cs typeface="Arial"/>
              </a:rPr>
              <a:t>Rights</a:t>
            </a:r>
            <a:r>
              <a:rPr kumimoji="0" sz="900" b="0" i="0" u="none" strike="noStrike" kern="0" cap="none" spc="-10" normalizeH="0" baseline="0" noProof="0" dirty="0">
                <a:ln>
                  <a:noFill/>
                </a:ln>
                <a:solidFill>
                  <a:srgbClr val="041E42"/>
                </a:solidFill>
                <a:effectLst/>
                <a:uLnTx/>
                <a:uFillTx/>
                <a:latin typeface="Arial"/>
                <a:cs typeface="Arial"/>
              </a:rPr>
              <a:t> Reserved.</a:t>
            </a:r>
          </a:p>
        </p:txBody>
      </p:sp>
      <p:sp>
        <p:nvSpPr>
          <p:cNvPr id="7" name="object 7"/>
          <p:cNvSpPr txBox="1">
            <a:spLocks noGrp="1"/>
          </p:cNvSpPr>
          <p:nvPr>
            <p:ph type="sldNum" sz="quarter" idx="7"/>
          </p:nvPr>
        </p:nvSpPr>
        <p:spPr>
          <a:prstGeom prst="rect">
            <a:avLst/>
          </a:prstGeom>
        </p:spPr>
        <p:txBody>
          <a:bodyPr vert="horz" wrap="square" lIns="0" tIns="1905" rIns="0" bIns="0" rtlCol="0">
            <a:spAutoFit/>
          </a:bodyPr>
          <a:lstStyle/>
          <a:p>
            <a:pPr marL="38100" marR="0" lvl="0" indent="0" defTabSz="914400" eaLnBrk="1" fontAlgn="auto" latinLnBrk="0" hangingPunct="1">
              <a:lnSpc>
                <a:spcPct val="100000"/>
              </a:lnSpc>
              <a:spcBef>
                <a:spcPts val="15"/>
              </a:spcBef>
              <a:spcAft>
                <a:spcPts val="0"/>
              </a:spcAft>
              <a:buClrTx/>
              <a:buSzTx/>
              <a:buFontTx/>
              <a:buNone/>
              <a:tabLst/>
              <a:defRPr/>
            </a:pPr>
            <a:fld id="{81D60167-4931-47E6-BA6A-407CBD079E47}" type="slidenum">
              <a:rPr kumimoji="0" sz="900" b="0" i="0" u="none" strike="noStrike" kern="0" cap="none" spc="-25" normalizeH="0" baseline="0" noProof="0" dirty="0">
                <a:ln>
                  <a:noFill/>
                </a:ln>
                <a:solidFill>
                  <a:prstClr val="white"/>
                </a:solidFill>
                <a:effectLst/>
                <a:uLnTx/>
                <a:uFillTx/>
                <a:latin typeface="Arial"/>
                <a:cs typeface="Arial"/>
              </a:rPr>
              <a:pPr marL="38100" marR="0" lvl="0" indent="0" defTabSz="914400" eaLnBrk="1" fontAlgn="auto" latinLnBrk="0" hangingPunct="1">
                <a:lnSpc>
                  <a:spcPct val="100000"/>
                </a:lnSpc>
                <a:spcBef>
                  <a:spcPts val="15"/>
                </a:spcBef>
                <a:spcAft>
                  <a:spcPts val="0"/>
                </a:spcAft>
                <a:buClrTx/>
                <a:buSzTx/>
                <a:buFontTx/>
                <a:buNone/>
                <a:tabLst/>
                <a:defRPr/>
              </a:pPr>
              <a:t>4</a:t>
            </a:fld>
            <a:endParaRPr kumimoji="0" sz="900" b="0" i="0" u="none" strike="noStrike" kern="0" cap="none" spc="-25" normalizeH="0" baseline="0" noProof="0" dirty="0">
              <a:ln>
                <a:noFill/>
              </a:ln>
              <a:solidFill>
                <a:prstClr val="white"/>
              </a:solidFill>
              <a:effectLst/>
              <a:uLnTx/>
              <a:uFillTx/>
              <a:latin typeface="Arial"/>
              <a:cs typeface="Arial"/>
            </a:endParaRPr>
          </a:p>
        </p:txBody>
      </p:sp>
      <p:sp>
        <p:nvSpPr>
          <p:cNvPr id="8" name="object 8"/>
          <p:cNvSpPr txBox="1">
            <a:spLocks noGrp="1"/>
          </p:cNvSpPr>
          <p:nvPr>
            <p:ph type="ftr" sz="quarter" idx="5"/>
          </p:nvPr>
        </p:nvSpPr>
        <p:spPr>
          <a:prstGeom prst="rect">
            <a:avLst/>
          </a:prstGeom>
        </p:spPr>
        <p:txBody>
          <a:bodyPr vert="horz" wrap="square" lIns="0" tIns="1905" rIns="0" bIns="0" rtlCol="0">
            <a:spAutoFit/>
          </a:bodyPr>
          <a:lstStyle/>
          <a:p>
            <a:pPr marL="12700" marR="0" lvl="0" indent="0" defTabSz="914400" eaLnBrk="1" fontAlgn="auto" latinLnBrk="0" hangingPunct="1">
              <a:lnSpc>
                <a:spcPct val="100000"/>
              </a:lnSpc>
              <a:spcBef>
                <a:spcPts val="15"/>
              </a:spcBef>
              <a:spcAft>
                <a:spcPts val="0"/>
              </a:spcAft>
              <a:buClrTx/>
              <a:buSzTx/>
              <a:buFontTx/>
              <a:buNone/>
              <a:tabLst/>
              <a:defRPr/>
            </a:pPr>
            <a:r>
              <a:rPr kumimoji="0" sz="900" b="0" i="0" u="none" strike="noStrike" kern="0" cap="none" spc="0" normalizeH="0" baseline="0" noProof="0" dirty="0">
                <a:ln>
                  <a:noFill/>
                </a:ln>
                <a:solidFill>
                  <a:prstClr val="white"/>
                </a:solidFill>
                <a:effectLst/>
                <a:uLnTx/>
                <a:uFillTx/>
                <a:latin typeface="Arial"/>
                <a:cs typeface="Arial"/>
              </a:rPr>
              <a:t>Paper</a:t>
            </a:r>
            <a:r>
              <a:rPr kumimoji="0" sz="900" b="0" i="0" u="none" strike="noStrike" kern="0" cap="none" spc="235" normalizeH="0" baseline="0" noProof="0" dirty="0">
                <a:ln>
                  <a:noFill/>
                </a:ln>
                <a:solidFill>
                  <a:prstClr val="white"/>
                </a:solidFill>
                <a:effectLst/>
                <a:uLnTx/>
                <a:uFillTx/>
                <a:latin typeface="Arial"/>
                <a:cs typeface="Arial"/>
              </a:rPr>
              <a:t> </a:t>
            </a:r>
            <a:r>
              <a:rPr kumimoji="0" sz="900" b="0" i="0" u="none" strike="noStrike" kern="0" cap="none" spc="0" normalizeH="0" baseline="0" noProof="0" dirty="0">
                <a:ln>
                  <a:noFill/>
                </a:ln>
                <a:solidFill>
                  <a:prstClr val="white"/>
                </a:solidFill>
                <a:effectLst/>
                <a:uLnTx/>
                <a:uFillTx/>
                <a:latin typeface="Arial"/>
                <a:cs typeface="Arial"/>
              </a:rPr>
              <a:t>|</a:t>
            </a:r>
            <a:r>
              <a:rPr kumimoji="0" sz="900" b="0" i="0" u="none" strike="noStrike" kern="0" cap="none" spc="240" normalizeH="0" baseline="0" noProof="0" dirty="0">
                <a:ln>
                  <a:noFill/>
                </a:ln>
                <a:solidFill>
                  <a:prstClr val="white"/>
                </a:solidFill>
                <a:effectLst/>
                <a:uLnTx/>
                <a:uFillTx/>
                <a:latin typeface="Arial"/>
                <a:cs typeface="Arial"/>
              </a:rPr>
              <a:t> </a:t>
            </a:r>
            <a:r>
              <a:rPr kumimoji="0" sz="900" b="0" i="0" u="none" strike="noStrike" kern="0" cap="none" spc="0" normalizeH="0" baseline="0" noProof="0" dirty="0">
                <a:ln>
                  <a:noFill/>
                </a:ln>
                <a:solidFill>
                  <a:prstClr val="white"/>
                </a:solidFill>
                <a:effectLst/>
                <a:uLnTx/>
                <a:uFillTx/>
                <a:latin typeface="Arial"/>
                <a:cs typeface="Arial"/>
              </a:rPr>
              <a:t>Packaging</a:t>
            </a:r>
            <a:r>
              <a:rPr kumimoji="0" sz="900" b="0" i="0" u="none" strike="noStrike" kern="0" cap="none" spc="210" normalizeH="0" baseline="0" noProof="0" dirty="0">
                <a:ln>
                  <a:noFill/>
                </a:ln>
                <a:solidFill>
                  <a:prstClr val="white"/>
                </a:solidFill>
                <a:effectLst/>
                <a:uLnTx/>
                <a:uFillTx/>
                <a:latin typeface="Arial"/>
                <a:cs typeface="Arial"/>
              </a:rPr>
              <a:t> </a:t>
            </a:r>
            <a:r>
              <a:rPr kumimoji="0" sz="900" b="0" i="0" u="none" strike="noStrike" kern="0" cap="none" spc="0" normalizeH="0" baseline="0" noProof="0" dirty="0">
                <a:ln>
                  <a:noFill/>
                </a:ln>
                <a:solidFill>
                  <a:prstClr val="white"/>
                </a:solidFill>
                <a:effectLst/>
                <a:uLnTx/>
                <a:uFillTx/>
                <a:latin typeface="Arial"/>
                <a:cs typeface="Arial"/>
              </a:rPr>
              <a:t>|</a:t>
            </a:r>
            <a:r>
              <a:rPr kumimoji="0" sz="900" b="0" i="0" u="none" strike="noStrike" kern="0" cap="none" spc="245" normalizeH="0" baseline="0" noProof="0" dirty="0">
                <a:ln>
                  <a:noFill/>
                </a:ln>
                <a:solidFill>
                  <a:prstClr val="white"/>
                </a:solidFill>
                <a:effectLst/>
                <a:uLnTx/>
                <a:uFillTx/>
                <a:latin typeface="Arial"/>
                <a:cs typeface="Arial"/>
              </a:rPr>
              <a:t> </a:t>
            </a:r>
            <a:r>
              <a:rPr kumimoji="0" sz="900" b="0" i="0" u="none" strike="noStrike" kern="0" cap="none" spc="-10" normalizeH="0" baseline="0" noProof="0" dirty="0">
                <a:ln>
                  <a:noFill/>
                </a:ln>
                <a:solidFill>
                  <a:prstClr val="white"/>
                </a:solidFill>
                <a:effectLst/>
                <a:uLnTx/>
                <a:uFillTx/>
                <a:latin typeface="Arial"/>
                <a:cs typeface="Arial"/>
              </a:rPr>
              <a:t>Solutions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3" cstate="print"/>
            <a:stretch>
              <a:fillRect/>
            </a:stretch>
          </p:blipFill>
          <p:spPr>
            <a:xfrm>
              <a:off x="0" y="0"/>
              <a:ext cx="12192000" cy="6857998"/>
            </a:xfrm>
            <a:prstGeom prst="rect">
              <a:avLst/>
            </a:prstGeom>
          </p:spPr>
        </p:pic>
        <p:pic>
          <p:nvPicPr>
            <p:cNvPr id="4" name="object 4"/>
            <p:cNvPicPr/>
            <p:nvPr/>
          </p:nvPicPr>
          <p:blipFill>
            <a:blip r:embed="rId4" cstate="print"/>
            <a:stretch>
              <a:fillRect/>
            </a:stretch>
          </p:blipFill>
          <p:spPr>
            <a:xfrm>
              <a:off x="385203" y="360032"/>
              <a:ext cx="2358009" cy="787158"/>
            </a:xfrm>
            <a:prstGeom prst="rect">
              <a:avLst/>
            </a:prstGeom>
          </p:spPr>
        </p:pic>
      </p:grpSp>
      <p:sp>
        <p:nvSpPr>
          <p:cNvPr id="7" name="object 7"/>
          <p:cNvSpPr txBox="1"/>
          <p:nvPr/>
        </p:nvSpPr>
        <p:spPr>
          <a:xfrm>
            <a:off x="620433" y="4855464"/>
            <a:ext cx="9840595" cy="360355"/>
          </a:xfrm>
          <a:prstGeom prst="rect">
            <a:avLst/>
          </a:prstGeom>
          <a:ln w="12700">
            <a:solidFill>
              <a:srgbClr val="041E42"/>
            </a:solidFill>
          </a:ln>
        </p:spPr>
        <p:txBody>
          <a:bodyPr vert="horz" wrap="square" lIns="0" tIns="82550" rIns="0" bIns="0" rtlCol="0">
            <a:spAutoFit/>
          </a:bodyPr>
          <a:lstStyle/>
          <a:p>
            <a:pPr marL="0" marR="0" lvl="0" indent="0" defTabSz="914400" eaLnBrk="1" fontAlgn="auto" latinLnBrk="0" hangingPunct="1">
              <a:lnSpc>
                <a:spcPct val="100000"/>
              </a:lnSpc>
              <a:spcBef>
                <a:spcPts val="65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latin typeface="Times New Roman"/>
              <a:cs typeface="Times New Roman"/>
            </a:endParaRPr>
          </a:p>
        </p:txBody>
      </p:sp>
      <p:pic>
        <p:nvPicPr>
          <p:cNvPr id="10" name="Picture 9">
            <a:extLst>
              <a:ext uri="{FF2B5EF4-FFF2-40B4-BE49-F238E27FC236}">
                <a16:creationId xmlns:a16="http://schemas.microsoft.com/office/drawing/2014/main" id="{AA5B3234-001D-E31F-0BF5-063796D70CC7}"/>
              </a:ext>
            </a:extLst>
          </p:cNvPr>
          <p:cNvPicPr>
            <a:picLocks noChangeAspect="1"/>
          </p:cNvPicPr>
          <p:nvPr/>
        </p:nvPicPr>
        <p:blipFill>
          <a:blip r:embed="rId5"/>
          <a:stretch>
            <a:fillRect/>
          </a:stretch>
        </p:blipFill>
        <p:spPr>
          <a:xfrm>
            <a:off x="3370914" y="518302"/>
            <a:ext cx="7003137" cy="4041259"/>
          </a:xfrm>
          <a:prstGeom prst="rect">
            <a:avLst/>
          </a:prstGeom>
        </p:spPr>
      </p:pic>
      <p:sp>
        <p:nvSpPr>
          <p:cNvPr id="12" name="TextBox 11">
            <a:extLst>
              <a:ext uri="{FF2B5EF4-FFF2-40B4-BE49-F238E27FC236}">
                <a16:creationId xmlns:a16="http://schemas.microsoft.com/office/drawing/2014/main" id="{3EB756EA-7019-B89B-9186-EE88DFA92BAF}"/>
              </a:ext>
            </a:extLst>
          </p:cNvPr>
          <p:cNvSpPr txBox="1"/>
          <p:nvPr/>
        </p:nvSpPr>
        <p:spPr>
          <a:xfrm>
            <a:off x="270908" y="6397702"/>
            <a:ext cx="2586597" cy="230832"/>
          </a:xfrm>
          <a:prstGeom prst="rect">
            <a:avLst/>
          </a:prstGeom>
          <a:noFill/>
        </p:spPr>
        <p:txBody>
          <a:bodyPr wrap="square">
            <a:spAutoFit/>
          </a:bodyPr>
          <a:lstStyle/>
          <a:p>
            <a:pPr marL="12700" marR="0" lvl="0" indent="0" algn="l" defTabSz="914400" rtl="0" eaLnBrk="1" fontAlgn="auto" latinLnBrk="0" hangingPunct="1">
              <a:lnSpc>
                <a:spcPct val="100000"/>
              </a:lnSpc>
              <a:spcBef>
                <a:spcPts val="100"/>
              </a:spcBef>
              <a:spcAft>
                <a:spcPts val="0"/>
              </a:spcAft>
              <a:buClrTx/>
              <a:buSzTx/>
              <a:buFontTx/>
              <a:buNone/>
              <a:tabLst>
                <a:tab pos="239395" algn="l"/>
              </a:tabLst>
              <a:defRPr/>
            </a:pPr>
            <a:r>
              <a:rPr lang="en-US" sz="900" kern="0" dirty="0">
                <a:solidFill>
                  <a:srgbClr val="FFFFFF"/>
                </a:solidFill>
                <a:latin typeface="Arial"/>
                <a:cs typeface="Arial"/>
              </a:rPr>
              <a:t>5</a:t>
            </a:r>
            <a:r>
              <a:rPr kumimoji="0" lang="en-US" sz="900" b="0" i="0" u="none" strike="noStrike" kern="0" cap="none" spc="0" normalizeH="0" baseline="0" noProof="0" dirty="0">
                <a:ln>
                  <a:noFill/>
                </a:ln>
                <a:solidFill>
                  <a:srgbClr val="FFFFFF"/>
                </a:solidFill>
                <a:effectLst/>
                <a:uLnTx/>
                <a:uFillTx/>
                <a:latin typeface="Arial"/>
                <a:ea typeface="+mn-ea"/>
                <a:cs typeface="Arial"/>
              </a:rPr>
              <a:t>	Paper</a:t>
            </a:r>
            <a:r>
              <a:rPr kumimoji="0" lang="en-US" sz="900" b="0" i="0" u="none" strike="noStrike" kern="0" cap="none" spc="235" normalizeH="0" baseline="0" noProof="0" dirty="0">
                <a:ln>
                  <a:noFill/>
                </a:ln>
                <a:solidFill>
                  <a:srgbClr val="FFFFFF"/>
                </a:solidFill>
                <a:effectLst/>
                <a:uLnTx/>
                <a:uFillTx/>
                <a:latin typeface="Arial"/>
                <a:ea typeface="+mn-ea"/>
                <a:cs typeface="Arial"/>
              </a:rPr>
              <a:t> </a:t>
            </a:r>
            <a:r>
              <a:rPr kumimoji="0" lang="en-US" sz="900" b="0" i="0" u="none" strike="noStrike" kern="0" cap="none" spc="0" normalizeH="0" baseline="0" noProof="0" dirty="0">
                <a:ln>
                  <a:noFill/>
                </a:ln>
                <a:solidFill>
                  <a:srgbClr val="FFFFFF"/>
                </a:solidFill>
                <a:effectLst/>
                <a:uLnTx/>
                <a:uFillTx/>
                <a:latin typeface="Arial"/>
                <a:ea typeface="+mn-ea"/>
                <a:cs typeface="Arial"/>
              </a:rPr>
              <a:t>|</a:t>
            </a:r>
            <a:r>
              <a:rPr kumimoji="0" lang="en-US" sz="900" b="0" i="0" u="none" strike="noStrike" kern="0" cap="none" spc="240" normalizeH="0" baseline="0" noProof="0" dirty="0">
                <a:ln>
                  <a:noFill/>
                </a:ln>
                <a:solidFill>
                  <a:srgbClr val="FFFFFF"/>
                </a:solidFill>
                <a:effectLst/>
                <a:uLnTx/>
                <a:uFillTx/>
                <a:latin typeface="Arial"/>
                <a:ea typeface="+mn-ea"/>
                <a:cs typeface="Arial"/>
              </a:rPr>
              <a:t> </a:t>
            </a:r>
            <a:r>
              <a:rPr kumimoji="0" lang="en-US" sz="900" b="0" i="0" u="none" strike="noStrike" kern="0" cap="none" spc="0" normalizeH="0" baseline="0" noProof="0" dirty="0">
                <a:ln>
                  <a:noFill/>
                </a:ln>
                <a:solidFill>
                  <a:srgbClr val="FFFFFF"/>
                </a:solidFill>
                <a:effectLst/>
                <a:uLnTx/>
                <a:uFillTx/>
                <a:latin typeface="Arial"/>
                <a:ea typeface="+mn-ea"/>
                <a:cs typeface="Arial"/>
              </a:rPr>
              <a:t>Packaging</a:t>
            </a:r>
            <a:r>
              <a:rPr kumimoji="0" lang="en-US" sz="900" b="0" i="0" u="none" strike="noStrike" kern="0" cap="none" spc="210" normalizeH="0" baseline="0" noProof="0" dirty="0">
                <a:ln>
                  <a:noFill/>
                </a:ln>
                <a:solidFill>
                  <a:srgbClr val="FFFFFF"/>
                </a:solidFill>
                <a:effectLst/>
                <a:uLnTx/>
                <a:uFillTx/>
                <a:latin typeface="Arial"/>
                <a:ea typeface="+mn-ea"/>
                <a:cs typeface="Arial"/>
              </a:rPr>
              <a:t> </a:t>
            </a:r>
            <a:r>
              <a:rPr kumimoji="0" lang="en-US" sz="900" b="0" i="0" u="none" strike="noStrike" kern="0" cap="none" spc="0" normalizeH="0" baseline="0" noProof="0" dirty="0">
                <a:ln>
                  <a:noFill/>
                </a:ln>
                <a:solidFill>
                  <a:srgbClr val="FFFFFF"/>
                </a:solidFill>
                <a:effectLst/>
                <a:uLnTx/>
                <a:uFillTx/>
                <a:latin typeface="Arial"/>
                <a:ea typeface="+mn-ea"/>
                <a:cs typeface="Arial"/>
              </a:rPr>
              <a:t>|</a:t>
            </a:r>
            <a:r>
              <a:rPr kumimoji="0" lang="en-US" sz="900" b="0" i="0" u="none" strike="noStrike" kern="0" cap="none" spc="245" normalizeH="0" baseline="0" noProof="0" dirty="0">
                <a:ln>
                  <a:noFill/>
                </a:ln>
                <a:solidFill>
                  <a:srgbClr val="FFFFFF"/>
                </a:solidFill>
                <a:effectLst/>
                <a:uLnTx/>
                <a:uFillTx/>
                <a:latin typeface="Arial"/>
                <a:ea typeface="+mn-ea"/>
                <a:cs typeface="Arial"/>
              </a:rPr>
              <a:t> </a:t>
            </a:r>
            <a:r>
              <a:rPr kumimoji="0" lang="en-US" sz="900" b="0" i="0" u="none" strike="noStrike" kern="0" cap="none" spc="-10" normalizeH="0" baseline="0" noProof="0" dirty="0">
                <a:ln>
                  <a:noFill/>
                </a:ln>
                <a:solidFill>
                  <a:srgbClr val="FFFFFF"/>
                </a:solidFill>
                <a:effectLst/>
                <a:uLnTx/>
                <a:uFillTx/>
                <a:latin typeface="Arial"/>
                <a:ea typeface="+mn-ea"/>
                <a:cs typeface="Arial"/>
              </a:rPr>
              <a:t>Solutions</a:t>
            </a:r>
            <a:endParaRPr kumimoji="0" lang="en-US" sz="900" b="0" i="0" u="none" strike="noStrike" kern="0" cap="none" spc="0" normalizeH="0" baseline="0" noProof="0" dirty="0">
              <a:ln>
                <a:noFill/>
              </a:ln>
              <a:solidFill>
                <a:sysClr val="windowText" lastClr="000000"/>
              </a:solidFill>
              <a:effectLst/>
              <a:uLnTx/>
              <a:uFillTx/>
              <a:latin typeface="Arial"/>
              <a:ea typeface="+mn-ea"/>
              <a:cs typeface="Arial"/>
            </a:endParaRPr>
          </a:p>
        </p:txBody>
      </p:sp>
      <p:sp>
        <p:nvSpPr>
          <p:cNvPr id="18" name="TextBox 17">
            <a:extLst>
              <a:ext uri="{FF2B5EF4-FFF2-40B4-BE49-F238E27FC236}">
                <a16:creationId xmlns:a16="http://schemas.microsoft.com/office/drawing/2014/main" id="{F93FAEA4-6ADA-CACE-36B8-CC9DD3E6AFE4}"/>
              </a:ext>
            </a:extLst>
          </p:cNvPr>
          <p:cNvSpPr txBox="1"/>
          <p:nvPr/>
        </p:nvSpPr>
        <p:spPr>
          <a:xfrm>
            <a:off x="-1430276" y="1717025"/>
            <a:ext cx="6231466" cy="1421415"/>
          </a:xfrm>
          <a:prstGeom prst="rect">
            <a:avLst/>
          </a:prstGeom>
          <a:noFill/>
        </p:spPr>
        <p:txBody>
          <a:bodyPr wrap="square">
            <a:spAutoFit/>
          </a:bodyPr>
          <a:lstStyle/>
          <a:p>
            <a:pPr marL="0" marR="0" lvl="0" indent="0" algn="ctr" defTabSz="914103" rtl="0" eaLnBrk="1" fontAlgn="auto" latinLnBrk="0" hangingPunct="1">
              <a:lnSpc>
                <a:spcPct val="90000"/>
              </a:lnSpc>
              <a:spcBef>
                <a:spcPts val="0"/>
              </a:spcBef>
              <a:spcAft>
                <a:spcPts val="0"/>
              </a:spcAft>
              <a:buClr>
                <a:srgbClr val="08B2FF"/>
              </a:buClr>
              <a:buSzTx/>
              <a:buFont typeface="Arial" panose="020B0604020202020204" pitchFamily="34" charset="0"/>
              <a:buNone/>
              <a:tabLst/>
              <a:defRPr/>
            </a:pPr>
            <a:r>
              <a:rPr lang="en-US" sz="4798" b="1" dirty="0">
                <a:solidFill>
                  <a:srgbClr val="FFFFFF"/>
                </a:solidFill>
                <a:latin typeface="Arial" panose="020B0604020202020204" pitchFamily="34" charset="0"/>
                <a:cs typeface="Arial" panose="020B0604020202020204" pitchFamily="34" charset="0"/>
              </a:rPr>
              <a:t>Virginia</a:t>
            </a:r>
            <a:endParaRPr kumimoji="0" lang="en-US" sz="4798"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ctr" defTabSz="914103" rtl="0" eaLnBrk="1" fontAlgn="auto" latinLnBrk="0" hangingPunct="1">
              <a:lnSpc>
                <a:spcPct val="90000"/>
              </a:lnSpc>
              <a:spcBef>
                <a:spcPts val="0"/>
              </a:spcBef>
              <a:spcAft>
                <a:spcPts val="0"/>
              </a:spcAft>
              <a:buClr>
                <a:srgbClr val="08B2FF"/>
              </a:buClr>
              <a:buSzTx/>
              <a:buFont typeface="Arial" panose="020B0604020202020204" pitchFamily="34" charset="0"/>
              <a:buNone/>
              <a:tabLst/>
              <a:defRPr/>
            </a:pPr>
            <a:r>
              <a:rPr kumimoji="0" lang="en-US" sz="4798"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Footprint</a:t>
            </a:r>
          </a:p>
        </p:txBody>
      </p:sp>
      <p:pic>
        <p:nvPicPr>
          <p:cNvPr id="9" name="Picture 8">
            <a:extLst>
              <a:ext uri="{FF2B5EF4-FFF2-40B4-BE49-F238E27FC236}">
                <a16:creationId xmlns:a16="http://schemas.microsoft.com/office/drawing/2014/main" id="{9700CF94-03AB-E5CE-10AA-0E44CE3012C5}"/>
              </a:ext>
            </a:extLst>
          </p:cNvPr>
          <p:cNvPicPr>
            <a:picLocks noChangeAspect="1"/>
          </p:cNvPicPr>
          <p:nvPr/>
        </p:nvPicPr>
        <p:blipFill>
          <a:blip r:embed="rId6"/>
          <a:stretch>
            <a:fillRect/>
          </a:stretch>
        </p:blipFill>
        <p:spPr>
          <a:xfrm>
            <a:off x="3370914" y="4768070"/>
            <a:ext cx="7003137" cy="157462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E4B4E-00D5-74FE-F24B-14498A218841}"/>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0237AD1A-3890-AD6A-8A7B-611251DEC451}"/>
              </a:ext>
            </a:extLst>
          </p:cNvPr>
          <p:cNvGrpSpPr/>
          <p:nvPr/>
        </p:nvGrpSpPr>
        <p:grpSpPr>
          <a:xfrm>
            <a:off x="0" y="0"/>
            <a:ext cx="12192000" cy="6858000"/>
            <a:chOff x="0" y="0"/>
            <a:chExt cx="12192000" cy="6858000"/>
          </a:xfrm>
        </p:grpSpPr>
        <p:pic>
          <p:nvPicPr>
            <p:cNvPr id="3" name="object 3">
              <a:extLst>
                <a:ext uri="{FF2B5EF4-FFF2-40B4-BE49-F238E27FC236}">
                  <a16:creationId xmlns:a16="http://schemas.microsoft.com/office/drawing/2014/main" id="{24365E7D-6B91-C6EC-142E-941276016905}"/>
                </a:ext>
              </a:extLst>
            </p:cNvPr>
            <p:cNvPicPr/>
            <p:nvPr/>
          </p:nvPicPr>
          <p:blipFill>
            <a:blip r:embed="rId3" cstate="print"/>
            <a:stretch>
              <a:fillRect/>
            </a:stretch>
          </p:blipFill>
          <p:spPr>
            <a:xfrm>
              <a:off x="0" y="0"/>
              <a:ext cx="12192000" cy="6857998"/>
            </a:xfrm>
            <a:prstGeom prst="rect">
              <a:avLst/>
            </a:prstGeom>
          </p:spPr>
        </p:pic>
        <p:pic>
          <p:nvPicPr>
            <p:cNvPr id="4" name="object 4">
              <a:extLst>
                <a:ext uri="{FF2B5EF4-FFF2-40B4-BE49-F238E27FC236}">
                  <a16:creationId xmlns:a16="http://schemas.microsoft.com/office/drawing/2014/main" id="{879BF8EF-269F-4994-BB8D-0BBDC0BC8047}"/>
                </a:ext>
              </a:extLst>
            </p:cNvPr>
            <p:cNvPicPr/>
            <p:nvPr/>
          </p:nvPicPr>
          <p:blipFill>
            <a:blip r:embed="rId4" cstate="print"/>
            <a:stretch>
              <a:fillRect/>
            </a:stretch>
          </p:blipFill>
          <p:spPr>
            <a:xfrm>
              <a:off x="385203" y="360032"/>
              <a:ext cx="2358009" cy="787158"/>
            </a:xfrm>
            <a:prstGeom prst="rect">
              <a:avLst/>
            </a:prstGeom>
          </p:spPr>
        </p:pic>
      </p:grpSp>
      <p:sp>
        <p:nvSpPr>
          <p:cNvPr id="7" name="object 7">
            <a:extLst>
              <a:ext uri="{FF2B5EF4-FFF2-40B4-BE49-F238E27FC236}">
                <a16:creationId xmlns:a16="http://schemas.microsoft.com/office/drawing/2014/main" id="{7CE7F714-F594-3B3E-C504-B14C10EE2FF7}"/>
              </a:ext>
            </a:extLst>
          </p:cNvPr>
          <p:cNvSpPr txBox="1"/>
          <p:nvPr/>
        </p:nvSpPr>
        <p:spPr>
          <a:xfrm>
            <a:off x="620433" y="4855464"/>
            <a:ext cx="9840595" cy="360355"/>
          </a:xfrm>
          <a:prstGeom prst="rect">
            <a:avLst/>
          </a:prstGeom>
          <a:ln w="12700">
            <a:solidFill>
              <a:srgbClr val="041E42"/>
            </a:solidFill>
          </a:ln>
        </p:spPr>
        <p:txBody>
          <a:bodyPr vert="horz" wrap="square" lIns="0" tIns="82550" rIns="0" bIns="0" rtlCol="0">
            <a:spAutoFit/>
          </a:bodyPr>
          <a:lstStyle/>
          <a:p>
            <a:pPr marL="0" marR="0" lvl="0" indent="0" defTabSz="914400" eaLnBrk="1" fontAlgn="auto" latinLnBrk="0" hangingPunct="1">
              <a:lnSpc>
                <a:spcPct val="100000"/>
              </a:lnSpc>
              <a:spcBef>
                <a:spcPts val="65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latin typeface="Times New Roman"/>
              <a:cs typeface="Times New Roman"/>
            </a:endParaRPr>
          </a:p>
        </p:txBody>
      </p:sp>
      <p:sp>
        <p:nvSpPr>
          <p:cNvPr id="12" name="TextBox 11">
            <a:extLst>
              <a:ext uri="{FF2B5EF4-FFF2-40B4-BE49-F238E27FC236}">
                <a16:creationId xmlns:a16="http://schemas.microsoft.com/office/drawing/2014/main" id="{CEBE77DA-DE34-C9BE-1FD3-F538D59B6E1C}"/>
              </a:ext>
            </a:extLst>
          </p:cNvPr>
          <p:cNvSpPr txBox="1"/>
          <p:nvPr/>
        </p:nvSpPr>
        <p:spPr>
          <a:xfrm>
            <a:off x="270908" y="6382552"/>
            <a:ext cx="2586597" cy="230832"/>
          </a:xfrm>
          <a:prstGeom prst="rect">
            <a:avLst/>
          </a:prstGeom>
          <a:noFill/>
        </p:spPr>
        <p:txBody>
          <a:bodyPr wrap="square">
            <a:spAutoFit/>
          </a:bodyPr>
          <a:lstStyle/>
          <a:p>
            <a:pPr marL="12700" marR="0" lvl="0" indent="0" algn="l" defTabSz="914400" rtl="0" eaLnBrk="1" fontAlgn="auto" latinLnBrk="0" hangingPunct="1">
              <a:lnSpc>
                <a:spcPct val="100000"/>
              </a:lnSpc>
              <a:spcBef>
                <a:spcPts val="100"/>
              </a:spcBef>
              <a:spcAft>
                <a:spcPts val="0"/>
              </a:spcAft>
              <a:buClrTx/>
              <a:buSzTx/>
              <a:buFontTx/>
              <a:buNone/>
              <a:tabLst>
                <a:tab pos="239395" algn="l"/>
              </a:tabLst>
              <a:defRPr/>
            </a:pPr>
            <a:r>
              <a:rPr lang="en-US" sz="900" kern="0" spc="-50" dirty="0">
                <a:solidFill>
                  <a:srgbClr val="FFFFFF"/>
                </a:solidFill>
                <a:latin typeface="Arial"/>
                <a:cs typeface="Arial"/>
              </a:rPr>
              <a:t>6</a:t>
            </a:r>
            <a:r>
              <a:rPr kumimoji="0" lang="en-US" sz="900" b="0" i="0" u="none" strike="noStrike" kern="0" cap="none" spc="0" normalizeH="0" baseline="0" noProof="0" dirty="0">
                <a:ln>
                  <a:noFill/>
                </a:ln>
                <a:solidFill>
                  <a:srgbClr val="FFFFFF"/>
                </a:solidFill>
                <a:effectLst/>
                <a:uLnTx/>
                <a:uFillTx/>
                <a:latin typeface="Arial"/>
                <a:ea typeface="+mn-ea"/>
                <a:cs typeface="Arial"/>
              </a:rPr>
              <a:t>	Paper</a:t>
            </a:r>
            <a:r>
              <a:rPr kumimoji="0" lang="en-US" sz="900" b="0" i="0" u="none" strike="noStrike" kern="0" cap="none" spc="235" normalizeH="0" baseline="0" noProof="0" dirty="0">
                <a:ln>
                  <a:noFill/>
                </a:ln>
                <a:solidFill>
                  <a:srgbClr val="FFFFFF"/>
                </a:solidFill>
                <a:effectLst/>
                <a:uLnTx/>
                <a:uFillTx/>
                <a:latin typeface="Arial"/>
                <a:ea typeface="+mn-ea"/>
                <a:cs typeface="Arial"/>
              </a:rPr>
              <a:t> </a:t>
            </a:r>
            <a:r>
              <a:rPr kumimoji="0" lang="en-US" sz="900" b="0" i="0" u="none" strike="noStrike" kern="0" cap="none" spc="0" normalizeH="0" baseline="0" noProof="0" dirty="0">
                <a:ln>
                  <a:noFill/>
                </a:ln>
                <a:solidFill>
                  <a:srgbClr val="FFFFFF"/>
                </a:solidFill>
                <a:effectLst/>
                <a:uLnTx/>
                <a:uFillTx/>
                <a:latin typeface="Arial"/>
                <a:ea typeface="+mn-ea"/>
                <a:cs typeface="Arial"/>
              </a:rPr>
              <a:t>|</a:t>
            </a:r>
            <a:r>
              <a:rPr kumimoji="0" lang="en-US" sz="900" b="0" i="0" u="none" strike="noStrike" kern="0" cap="none" spc="240" normalizeH="0" baseline="0" noProof="0" dirty="0">
                <a:ln>
                  <a:noFill/>
                </a:ln>
                <a:solidFill>
                  <a:srgbClr val="FFFFFF"/>
                </a:solidFill>
                <a:effectLst/>
                <a:uLnTx/>
                <a:uFillTx/>
                <a:latin typeface="Arial"/>
                <a:ea typeface="+mn-ea"/>
                <a:cs typeface="Arial"/>
              </a:rPr>
              <a:t> </a:t>
            </a:r>
            <a:r>
              <a:rPr kumimoji="0" lang="en-US" sz="900" b="0" i="0" u="none" strike="noStrike" kern="0" cap="none" spc="0" normalizeH="0" baseline="0" noProof="0" dirty="0">
                <a:ln>
                  <a:noFill/>
                </a:ln>
                <a:solidFill>
                  <a:srgbClr val="FFFFFF"/>
                </a:solidFill>
                <a:effectLst/>
                <a:uLnTx/>
                <a:uFillTx/>
                <a:latin typeface="Arial"/>
                <a:ea typeface="+mn-ea"/>
                <a:cs typeface="Arial"/>
              </a:rPr>
              <a:t>Packaging</a:t>
            </a:r>
            <a:r>
              <a:rPr kumimoji="0" lang="en-US" sz="900" b="0" i="0" u="none" strike="noStrike" kern="0" cap="none" spc="210" normalizeH="0" baseline="0" noProof="0" dirty="0">
                <a:ln>
                  <a:noFill/>
                </a:ln>
                <a:solidFill>
                  <a:srgbClr val="FFFFFF"/>
                </a:solidFill>
                <a:effectLst/>
                <a:uLnTx/>
                <a:uFillTx/>
                <a:latin typeface="Arial"/>
                <a:ea typeface="+mn-ea"/>
                <a:cs typeface="Arial"/>
              </a:rPr>
              <a:t> </a:t>
            </a:r>
            <a:r>
              <a:rPr kumimoji="0" lang="en-US" sz="900" b="0" i="0" u="none" strike="noStrike" kern="0" cap="none" spc="0" normalizeH="0" baseline="0" noProof="0" dirty="0">
                <a:ln>
                  <a:noFill/>
                </a:ln>
                <a:solidFill>
                  <a:srgbClr val="FFFFFF"/>
                </a:solidFill>
                <a:effectLst/>
                <a:uLnTx/>
                <a:uFillTx/>
                <a:latin typeface="Arial"/>
                <a:ea typeface="+mn-ea"/>
                <a:cs typeface="Arial"/>
              </a:rPr>
              <a:t>|</a:t>
            </a:r>
            <a:r>
              <a:rPr kumimoji="0" lang="en-US" sz="900" b="0" i="0" u="none" strike="noStrike" kern="0" cap="none" spc="245" normalizeH="0" baseline="0" noProof="0" dirty="0">
                <a:ln>
                  <a:noFill/>
                </a:ln>
                <a:solidFill>
                  <a:srgbClr val="FFFFFF"/>
                </a:solidFill>
                <a:effectLst/>
                <a:uLnTx/>
                <a:uFillTx/>
                <a:latin typeface="Arial"/>
                <a:ea typeface="+mn-ea"/>
                <a:cs typeface="Arial"/>
              </a:rPr>
              <a:t> </a:t>
            </a:r>
            <a:r>
              <a:rPr kumimoji="0" lang="en-US" sz="900" b="0" i="0" u="none" strike="noStrike" kern="0" cap="none" spc="-10" normalizeH="0" baseline="0" noProof="0" dirty="0">
                <a:ln>
                  <a:noFill/>
                </a:ln>
                <a:solidFill>
                  <a:srgbClr val="FFFFFF"/>
                </a:solidFill>
                <a:effectLst/>
                <a:uLnTx/>
                <a:uFillTx/>
                <a:latin typeface="Arial"/>
                <a:ea typeface="+mn-ea"/>
                <a:cs typeface="Arial"/>
              </a:rPr>
              <a:t>Solutions</a:t>
            </a:r>
            <a:endParaRPr kumimoji="0" lang="en-US" sz="900" b="0" i="0" u="none" strike="noStrike" kern="0" cap="none" spc="0" normalizeH="0" baseline="0" noProof="0" dirty="0">
              <a:ln>
                <a:noFill/>
              </a:ln>
              <a:solidFill>
                <a:sysClr val="windowText" lastClr="000000"/>
              </a:solidFill>
              <a:effectLst/>
              <a:uLnTx/>
              <a:uFillTx/>
              <a:latin typeface="Arial"/>
              <a:ea typeface="+mn-ea"/>
              <a:cs typeface="Arial"/>
            </a:endParaRPr>
          </a:p>
        </p:txBody>
      </p:sp>
      <p:sp>
        <p:nvSpPr>
          <p:cNvPr id="6" name="TextBox 5">
            <a:extLst>
              <a:ext uri="{FF2B5EF4-FFF2-40B4-BE49-F238E27FC236}">
                <a16:creationId xmlns:a16="http://schemas.microsoft.com/office/drawing/2014/main" id="{60A2716B-D08D-8E41-D6E3-06BEE95F03D0}"/>
              </a:ext>
            </a:extLst>
          </p:cNvPr>
          <p:cNvSpPr txBox="1"/>
          <p:nvPr/>
        </p:nvSpPr>
        <p:spPr>
          <a:xfrm>
            <a:off x="2328333" y="2508238"/>
            <a:ext cx="7806267" cy="3139321"/>
          </a:xfrm>
          <a:prstGeom prst="rect">
            <a:avLst/>
          </a:prstGeom>
          <a:noFill/>
        </p:spPr>
        <p:txBody>
          <a:bodyPr wrap="square">
            <a:spAutoFit/>
          </a:bodyPr>
          <a:lstStyle/>
          <a:p>
            <a:pPr marL="285750" indent="-285750">
              <a:buFont typeface="Arial" panose="020B0604020202020204" pitchFamily="34" charset="0"/>
              <a:buChar char="•"/>
            </a:pPr>
            <a:r>
              <a:rPr lang="en-US" sz="2000" dirty="0">
                <a:solidFill>
                  <a:schemeClr val="bg1"/>
                </a:solidFill>
              </a:rPr>
              <a:t>Virginia forest industries had a total impact of $23.6 billion in total industry output, 108,451 jobs, and $11.3 billion in value-added.</a:t>
            </a:r>
          </a:p>
          <a:p>
            <a:pPr marL="285750" indent="-285750">
              <a:buFont typeface="Arial" panose="020B0604020202020204" pitchFamily="34" charset="0"/>
              <a:buChar char="•"/>
            </a:pPr>
            <a:endParaRPr lang="en-US" sz="2000" dirty="0">
              <a:solidFill>
                <a:schemeClr val="bg1"/>
              </a:solidFill>
            </a:endParaRPr>
          </a:p>
          <a:p>
            <a:pPr marL="285750" indent="-285750">
              <a:buFont typeface="Arial" panose="020B0604020202020204" pitchFamily="34" charset="0"/>
              <a:buChar char="•"/>
            </a:pPr>
            <a:r>
              <a:rPr lang="en-US" sz="2000" dirty="0">
                <a:solidFill>
                  <a:schemeClr val="bg1"/>
                </a:solidFill>
              </a:rPr>
              <a:t>According to </a:t>
            </a:r>
            <a:r>
              <a:rPr lang="en-US" sz="2000" dirty="0" err="1">
                <a:solidFill>
                  <a:schemeClr val="bg1"/>
                </a:solidFill>
              </a:rPr>
              <a:t>Forisk</a:t>
            </a:r>
            <a:r>
              <a:rPr lang="en-US" sz="2000" dirty="0">
                <a:solidFill>
                  <a:schemeClr val="bg1"/>
                </a:solidFill>
              </a:rPr>
              <a:t>*, Smurfit Westrock consumes </a:t>
            </a:r>
            <a:r>
              <a:rPr lang="en-US" sz="2000" b="1" dirty="0">
                <a:solidFill>
                  <a:schemeClr val="bg1"/>
                </a:solidFill>
              </a:rPr>
              <a:t>28%</a:t>
            </a:r>
            <a:r>
              <a:rPr lang="en-US" sz="2000" dirty="0">
                <a:solidFill>
                  <a:schemeClr val="bg1"/>
                </a:solidFill>
              </a:rPr>
              <a:t> of wood in Virginia, annually. Applying that percentage to the findings from UVA’s </a:t>
            </a:r>
            <a:r>
              <a:rPr lang="en-US" sz="2000" i="1" dirty="0">
                <a:solidFill>
                  <a:schemeClr val="bg1"/>
                </a:solidFill>
              </a:rPr>
              <a:t>The Economic Impact of Agriculture and Forest Industries in Virginia: </a:t>
            </a:r>
            <a:endParaRPr lang="en-US" sz="2000" dirty="0">
              <a:solidFill>
                <a:schemeClr val="bg1"/>
              </a:solidFill>
            </a:endParaRPr>
          </a:p>
          <a:p>
            <a:pPr marL="285750" indent="-285750">
              <a:buFont typeface="Arial" panose="020B0604020202020204" pitchFamily="34" charset="0"/>
              <a:buChar char="•"/>
            </a:pPr>
            <a:endParaRPr lang="en-US" sz="2000" dirty="0">
              <a:solidFill>
                <a:schemeClr val="bg1"/>
              </a:solidFill>
            </a:endParaRPr>
          </a:p>
          <a:p>
            <a:pPr marL="285750" indent="-285750">
              <a:buFont typeface="Arial" panose="020B0604020202020204" pitchFamily="34" charset="0"/>
              <a:buChar char="•"/>
            </a:pPr>
            <a:r>
              <a:rPr lang="en-US" sz="2000" dirty="0">
                <a:solidFill>
                  <a:schemeClr val="bg1"/>
                </a:solidFill>
              </a:rPr>
              <a:t>Smurfit Westrock’s three mills had a total impact </a:t>
            </a:r>
            <a:r>
              <a:rPr lang="en-US" sz="2000" b="1" dirty="0">
                <a:solidFill>
                  <a:schemeClr val="bg1"/>
                </a:solidFill>
              </a:rPr>
              <a:t>of $6.6 billion in total industry output</a:t>
            </a:r>
            <a:r>
              <a:rPr lang="en-US" sz="2000" dirty="0">
                <a:solidFill>
                  <a:schemeClr val="bg1"/>
                </a:solidFill>
              </a:rPr>
              <a:t>,</a:t>
            </a:r>
            <a:r>
              <a:rPr lang="en-US" sz="2000" b="1" dirty="0">
                <a:solidFill>
                  <a:schemeClr val="bg1"/>
                </a:solidFill>
              </a:rPr>
              <a:t> 29,500 jobs</a:t>
            </a:r>
            <a:r>
              <a:rPr lang="en-US" sz="2000" dirty="0">
                <a:solidFill>
                  <a:schemeClr val="bg1"/>
                </a:solidFill>
              </a:rPr>
              <a:t>,</a:t>
            </a:r>
            <a:r>
              <a:rPr lang="en-US" sz="2000" b="1" dirty="0">
                <a:solidFill>
                  <a:schemeClr val="bg1"/>
                </a:solidFill>
              </a:rPr>
              <a:t> </a:t>
            </a:r>
            <a:r>
              <a:rPr lang="en-US" sz="2000" dirty="0">
                <a:solidFill>
                  <a:schemeClr val="bg1"/>
                </a:solidFill>
              </a:rPr>
              <a:t>and </a:t>
            </a:r>
            <a:r>
              <a:rPr lang="en-US" sz="2000" b="1" dirty="0">
                <a:solidFill>
                  <a:schemeClr val="bg1"/>
                </a:solidFill>
              </a:rPr>
              <a:t>$3.2 billion in value-added</a:t>
            </a:r>
            <a:r>
              <a:rPr lang="en-US" sz="2000" dirty="0">
                <a:solidFill>
                  <a:schemeClr val="bg1"/>
                </a:solidFill>
              </a:rPr>
              <a:t>.</a:t>
            </a:r>
          </a:p>
          <a:p>
            <a:pPr marL="285750" indent="-285750">
              <a:buFont typeface="Arial" panose="020B0604020202020204" pitchFamily="34" charset="0"/>
              <a:buChar char="•"/>
            </a:pPr>
            <a:endParaRPr lang="en-US" dirty="0">
              <a:solidFill>
                <a:schemeClr val="bg1"/>
              </a:solidFill>
            </a:endParaRPr>
          </a:p>
        </p:txBody>
      </p:sp>
      <p:sp>
        <p:nvSpPr>
          <p:cNvPr id="9" name="TextBox 8">
            <a:extLst>
              <a:ext uri="{FF2B5EF4-FFF2-40B4-BE49-F238E27FC236}">
                <a16:creationId xmlns:a16="http://schemas.microsoft.com/office/drawing/2014/main" id="{FD4EB48D-77BD-16A2-12DD-260DB8F2E1E2}"/>
              </a:ext>
            </a:extLst>
          </p:cNvPr>
          <p:cNvSpPr txBox="1"/>
          <p:nvPr/>
        </p:nvSpPr>
        <p:spPr>
          <a:xfrm>
            <a:off x="1862679" y="1200833"/>
            <a:ext cx="8271921" cy="1089529"/>
          </a:xfrm>
          <a:prstGeom prst="rect">
            <a:avLst/>
          </a:prstGeom>
          <a:noFill/>
        </p:spPr>
        <p:txBody>
          <a:bodyPr wrap="square">
            <a:spAutoFit/>
          </a:bodyPr>
          <a:lstStyle/>
          <a:p>
            <a:pPr marL="0" marR="0" lvl="0" indent="0" algn="ctr" defTabSz="914103" rtl="0" eaLnBrk="1" fontAlgn="auto" latinLnBrk="0" hangingPunct="1">
              <a:lnSpc>
                <a:spcPct val="90000"/>
              </a:lnSpc>
              <a:spcBef>
                <a:spcPts val="0"/>
              </a:spcBef>
              <a:spcAft>
                <a:spcPts val="0"/>
              </a:spcAft>
              <a:buClr>
                <a:srgbClr val="08B2FF"/>
              </a:buClr>
              <a:buSzTx/>
              <a:buFont typeface="Arial" panose="020B0604020202020204" pitchFamily="34" charset="0"/>
              <a:buNone/>
              <a:tabLst/>
              <a:defRPr/>
            </a:pPr>
            <a:r>
              <a:rPr kumimoji="0" lang="en-US" sz="3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Smurfit Westrock’s </a:t>
            </a:r>
            <a:r>
              <a:rPr lang="en-US" sz="3600" b="1" dirty="0">
                <a:solidFill>
                  <a:srgbClr val="FFFFFF"/>
                </a:solidFill>
                <a:latin typeface="Arial" panose="020B0604020202020204" pitchFamily="34" charset="0"/>
                <a:cs typeface="Arial" panose="020B0604020202020204" pitchFamily="34" charset="0"/>
              </a:rPr>
              <a:t>Impact on </a:t>
            </a:r>
            <a:r>
              <a:rPr kumimoji="0" lang="en-US" sz="3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Virginia’s Forest Economy</a:t>
            </a:r>
          </a:p>
        </p:txBody>
      </p:sp>
      <p:sp>
        <p:nvSpPr>
          <p:cNvPr id="5" name="TextBox 4">
            <a:extLst>
              <a:ext uri="{FF2B5EF4-FFF2-40B4-BE49-F238E27FC236}">
                <a16:creationId xmlns:a16="http://schemas.microsoft.com/office/drawing/2014/main" id="{66E089EC-CCE7-4ACA-151F-73374D4A8322}"/>
              </a:ext>
            </a:extLst>
          </p:cNvPr>
          <p:cNvSpPr txBox="1"/>
          <p:nvPr/>
        </p:nvSpPr>
        <p:spPr>
          <a:xfrm>
            <a:off x="2727577" y="4942105"/>
            <a:ext cx="7136090" cy="1231106"/>
          </a:xfrm>
          <a:prstGeom prst="rect">
            <a:avLst/>
          </a:prstGeom>
          <a:noFill/>
        </p:spPr>
        <p:txBody>
          <a:bodyPr wrap="square" rtlCol="0">
            <a:spAutoFit/>
          </a:bodyPr>
          <a:lstStyle/>
          <a:p>
            <a:pPr marL="285750" indent="-285750">
              <a:buFont typeface="Arial" panose="020B0604020202020204" pitchFamily="34" charset="0"/>
              <a:buChar char="•"/>
            </a:pPr>
            <a:endParaRPr lang="en-US" sz="2800" dirty="0">
              <a:solidFill>
                <a:schemeClr val="bg1"/>
              </a:solidFill>
            </a:endParaRPr>
          </a:p>
          <a:p>
            <a:r>
              <a:rPr lang="en-US" sz="1400" dirty="0">
                <a:solidFill>
                  <a:schemeClr val="bg1"/>
                </a:solidFill>
              </a:rPr>
              <a:t>*The source of the Smurfit Westrock’s percentage is from </a:t>
            </a:r>
            <a:r>
              <a:rPr lang="en-US" sz="1400" dirty="0" err="1">
                <a:solidFill>
                  <a:schemeClr val="bg1"/>
                </a:solidFill>
              </a:rPr>
              <a:t>Forisk</a:t>
            </a:r>
            <a:r>
              <a:rPr lang="en-US" sz="1400" dirty="0">
                <a:solidFill>
                  <a:schemeClr val="bg1"/>
                </a:solidFill>
              </a:rPr>
              <a:t> and that the content is being used and presented by you under license from </a:t>
            </a:r>
            <a:r>
              <a:rPr lang="en-US" sz="1400" dirty="0" err="1">
                <a:solidFill>
                  <a:schemeClr val="bg1"/>
                </a:solidFill>
              </a:rPr>
              <a:t>Forisk</a:t>
            </a:r>
            <a:r>
              <a:rPr lang="en-US" sz="1400" dirty="0">
                <a:solidFill>
                  <a:schemeClr val="bg1"/>
                </a:solidFill>
              </a:rPr>
              <a:t>. </a:t>
            </a:r>
          </a:p>
          <a:p>
            <a:endParaRPr lang="en-US" dirty="0"/>
          </a:p>
        </p:txBody>
      </p:sp>
    </p:spTree>
    <p:extLst>
      <p:ext uri="{BB962C8B-B14F-4D97-AF65-F5344CB8AC3E}">
        <p14:creationId xmlns:p14="http://schemas.microsoft.com/office/powerpoint/2010/main" val="2210208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Table 13"/>
          <p:cNvGraphicFramePr>
            <a:graphicFrameLocks noGrp="1"/>
          </p:cNvGraphicFramePr>
          <p:nvPr/>
        </p:nvGraphicFramePr>
        <p:xfrm>
          <a:off x="1409700" y="1087190"/>
          <a:ext cx="9277348" cy="5034959"/>
        </p:xfrm>
        <a:graphic>
          <a:graphicData uri="http://schemas.openxmlformats.org/drawingml/2006/table">
            <a:tbl>
              <a:tblPr firstRow="1" bandRow="1">
                <a:tableStyleId>{5C22544A-7EE6-4342-B048-85BDC9FD1C3A}</a:tableStyleId>
              </a:tblPr>
              <a:tblGrid>
                <a:gridCol w="1293117">
                  <a:extLst>
                    <a:ext uri="{9D8B030D-6E8A-4147-A177-3AD203B41FA5}">
                      <a16:colId xmlns:a16="http://schemas.microsoft.com/office/drawing/2014/main" val="3440808272"/>
                    </a:ext>
                  </a:extLst>
                </a:gridCol>
                <a:gridCol w="178439">
                  <a:extLst>
                    <a:ext uri="{9D8B030D-6E8A-4147-A177-3AD203B41FA5}">
                      <a16:colId xmlns:a16="http://schemas.microsoft.com/office/drawing/2014/main" val="4162915214"/>
                    </a:ext>
                  </a:extLst>
                </a:gridCol>
                <a:gridCol w="1126327">
                  <a:extLst>
                    <a:ext uri="{9D8B030D-6E8A-4147-A177-3AD203B41FA5}">
                      <a16:colId xmlns:a16="http://schemas.microsoft.com/office/drawing/2014/main" val="2166691448"/>
                    </a:ext>
                  </a:extLst>
                </a:gridCol>
                <a:gridCol w="2043180">
                  <a:extLst>
                    <a:ext uri="{9D8B030D-6E8A-4147-A177-3AD203B41FA5}">
                      <a16:colId xmlns:a16="http://schemas.microsoft.com/office/drawing/2014/main" val="4067904111"/>
                    </a:ext>
                  </a:extLst>
                </a:gridCol>
                <a:gridCol w="224027">
                  <a:extLst>
                    <a:ext uri="{9D8B030D-6E8A-4147-A177-3AD203B41FA5}">
                      <a16:colId xmlns:a16="http://schemas.microsoft.com/office/drawing/2014/main" val="4292156670"/>
                    </a:ext>
                  </a:extLst>
                </a:gridCol>
                <a:gridCol w="1285951">
                  <a:extLst>
                    <a:ext uri="{9D8B030D-6E8A-4147-A177-3AD203B41FA5}">
                      <a16:colId xmlns:a16="http://schemas.microsoft.com/office/drawing/2014/main" val="3044903659"/>
                    </a:ext>
                  </a:extLst>
                </a:gridCol>
                <a:gridCol w="185605">
                  <a:extLst>
                    <a:ext uri="{9D8B030D-6E8A-4147-A177-3AD203B41FA5}">
                      <a16:colId xmlns:a16="http://schemas.microsoft.com/office/drawing/2014/main" val="168722865"/>
                    </a:ext>
                  </a:extLst>
                </a:gridCol>
                <a:gridCol w="1129554">
                  <a:extLst>
                    <a:ext uri="{9D8B030D-6E8A-4147-A177-3AD203B41FA5}">
                      <a16:colId xmlns:a16="http://schemas.microsoft.com/office/drawing/2014/main" val="2746903325"/>
                    </a:ext>
                  </a:extLst>
                </a:gridCol>
                <a:gridCol w="1811148">
                  <a:extLst>
                    <a:ext uri="{9D8B030D-6E8A-4147-A177-3AD203B41FA5}">
                      <a16:colId xmlns:a16="http://schemas.microsoft.com/office/drawing/2014/main" val="451513172"/>
                    </a:ext>
                  </a:extLst>
                </a:gridCol>
              </a:tblGrid>
              <a:tr h="0">
                <a:tc gridSpan="4">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cap="all" baseline="0" dirty="0">
                          <a:solidFill>
                            <a:schemeClr val="accent3"/>
                          </a:solidFill>
                          <a:latin typeface="+mn-lt"/>
                          <a:cs typeface="Arial"/>
                        </a:rPr>
                        <a:t>S</a:t>
                      </a:r>
                      <a:r>
                        <a:rPr lang="en-US" sz="1600" b="1" cap="none" baseline="0" dirty="0">
                          <a:solidFill>
                            <a:schemeClr val="accent3"/>
                          </a:solidFill>
                          <a:latin typeface="+mn-lt"/>
                          <a:cs typeface="Arial"/>
                        </a:rPr>
                        <a:t>alaries / Wages</a:t>
                      </a:r>
                      <a:endParaRPr lang="en-US" sz="1600" b="1" cap="all" baseline="0" dirty="0">
                        <a:solidFill>
                          <a:schemeClr val="accent3"/>
                        </a:solidFill>
                        <a:latin typeface="+mn-lt"/>
                        <a:cs typeface="Arial"/>
                      </a:endParaRPr>
                    </a:p>
                  </a:txBody>
                  <a:tcPr marL="45720" marR="4572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600" b="1" cap="all" baseline="0">
                        <a:solidFill>
                          <a:schemeClr val="accent3"/>
                        </a:solidFill>
                        <a:latin typeface="+mn-lt"/>
                        <a:cs typeface="Arial"/>
                      </a:endParaRPr>
                    </a:p>
                  </a:txBody>
                  <a:tcPr marL="0" marR="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600" b="1" cap="all" baseline="0">
                        <a:solidFill>
                          <a:schemeClr val="accent3"/>
                        </a:solidFill>
                        <a:latin typeface="+mn-lt"/>
                        <a:cs typeface="Arial"/>
                      </a:endParaRPr>
                    </a:p>
                  </a:txBody>
                  <a:tcPr marL="45720" marR="4572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4">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kern="1200" cap="none" baseline="0" dirty="0">
                          <a:solidFill>
                            <a:schemeClr val="accent3"/>
                          </a:solidFill>
                          <a:latin typeface="+mn-lt"/>
                          <a:ea typeface="+mn-ea"/>
                          <a:cs typeface="Arial"/>
                        </a:rPr>
                        <a:t>Property and sales taxes</a:t>
                      </a:r>
                    </a:p>
                  </a:txBody>
                  <a:tcPr marL="45720" marR="4572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600" b="1" kern="1200" cap="all" baseline="0">
                        <a:solidFill>
                          <a:schemeClr val="accent3"/>
                        </a:solidFill>
                        <a:latin typeface="+mn-lt"/>
                        <a:ea typeface="+mn-ea"/>
                        <a:cs typeface="Arial"/>
                      </a:endParaRPr>
                    </a:p>
                  </a:txBody>
                  <a:tcPr marL="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600" b="1" kern="1200" cap="all" baseline="0">
                        <a:solidFill>
                          <a:schemeClr val="accent3"/>
                        </a:solidFill>
                        <a:latin typeface="+mn-lt"/>
                        <a:ea typeface="+mn-ea"/>
                        <a:cs typeface="Arial"/>
                      </a:endParaRPr>
                    </a:p>
                  </a:txBody>
                  <a:tcPr marL="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691438"/>
                  </a:ext>
                </a:extLst>
              </a:tr>
              <a:tr h="1275931">
                <a:tc gridSpan="2">
                  <a:txBody>
                    <a:bodyPr/>
                    <a:lstStyle/>
                    <a:p>
                      <a:pPr algn="l"/>
                      <a:endParaRPr lang="en-US" sz="1400" b="1">
                        <a:solidFill>
                          <a:schemeClr val="tx1"/>
                        </a:solidFill>
                        <a:latin typeface="Arial" panose="020B0604020202020204" pitchFamily="34" charset="0"/>
                        <a:cs typeface="Arial" panose="020B0604020202020204" pitchFamily="34"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sz="1400" b="0">
                        <a:solidFill>
                          <a:schemeClr val="tx1"/>
                        </a:solidFill>
                        <a:latin typeface="Arial" panose="020B0604020202020204" pitchFamily="34" charset="0"/>
                        <a:cs typeface="Arial" panose="020B0604020202020204" pitchFamily="34"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400" b="1" baseline="0" dirty="0">
                          <a:solidFill>
                            <a:srgbClr val="00B0F0"/>
                          </a:solidFill>
                          <a:latin typeface="Arial"/>
                          <a:cs typeface="Arial"/>
                        </a:rPr>
                        <a:t>FY23:</a:t>
                      </a:r>
                      <a:endParaRPr lang="en-US" sz="1400" b="1" dirty="0">
                        <a:solidFill>
                          <a:srgbClr val="00B0F0"/>
                        </a:solidFill>
                        <a:latin typeface="Arial"/>
                        <a:cs typeface="Arial"/>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1" dirty="0">
                          <a:solidFill>
                            <a:schemeClr val="tx1"/>
                          </a:solidFill>
                          <a:latin typeface="Arial"/>
                          <a:cs typeface="Arial"/>
                        </a:rPr>
                        <a:t>$129.6 million</a:t>
                      </a:r>
                      <a:endParaRPr lang="en-US" sz="1400" b="1" dirty="0">
                        <a:solidFill>
                          <a:schemeClr val="tx2"/>
                        </a:solidFill>
                        <a:latin typeface="Arial"/>
                        <a:cs typeface="Arial"/>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US" sz="1400" b="1">
                        <a:solidFill>
                          <a:schemeClr val="tx1"/>
                        </a:solidFill>
                        <a:latin typeface="Arial"/>
                        <a:cs typeface="Arial"/>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a:endParaRPr lang="en-US" sz="1400" b="1">
                        <a:solidFill>
                          <a:schemeClr val="tx1"/>
                        </a:solidFill>
                        <a:latin typeface="Arial" panose="020B0604020202020204" pitchFamily="34" charset="0"/>
                        <a:cs typeface="Arial" panose="020B0604020202020204" pitchFamily="34"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sz="1400" b="0">
                        <a:solidFill>
                          <a:schemeClr val="tx1"/>
                        </a:solidFill>
                        <a:latin typeface="Arial" panose="020B0604020202020204" pitchFamily="34" charset="0"/>
                        <a:cs typeface="Arial" panose="020B0604020202020204" pitchFamily="34"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400" b="1" baseline="0" dirty="0">
                          <a:solidFill>
                            <a:srgbClr val="00B0F0"/>
                          </a:solidFill>
                          <a:latin typeface="Arial"/>
                          <a:cs typeface="Arial"/>
                        </a:rPr>
                        <a:t>FY23:</a:t>
                      </a:r>
                      <a:endParaRPr lang="en-US" sz="1400" b="1" dirty="0">
                        <a:solidFill>
                          <a:srgbClr val="00B0F0"/>
                        </a:solidFill>
                        <a:latin typeface="Arial"/>
                        <a:cs typeface="Arial"/>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1" dirty="0">
                          <a:solidFill>
                            <a:schemeClr val="tx1"/>
                          </a:solidFill>
                          <a:latin typeface="Arial"/>
                          <a:cs typeface="Arial"/>
                        </a:rPr>
                        <a:t>$15.54 million</a:t>
                      </a: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88520447"/>
                  </a:ext>
                </a:extLst>
              </a:tr>
              <a:tr h="437124">
                <a:tc gridSpan="4">
                  <a:txBody>
                    <a:bodyPr/>
                    <a:lstStyle/>
                    <a:p>
                      <a:pPr algn="l"/>
                      <a:r>
                        <a:rPr lang="en-US" sz="1600" b="1" dirty="0">
                          <a:solidFill>
                            <a:schemeClr val="accent3"/>
                          </a:solidFill>
                          <a:latin typeface="Arial"/>
                          <a:cs typeface="Arial"/>
                        </a:rPr>
                        <a:t>Capital Investments</a:t>
                      </a:r>
                    </a:p>
                  </a:txBody>
                  <a:tcPr marL="45720" marR="4572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pPr algn="l"/>
                      <a:endParaRPr lang="en-US" sz="1600" b="0">
                        <a:solidFill>
                          <a:schemeClr val="tx1"/>
                        </a:solidFill>
                        <a:latin typeface="Arial" panose="020B0604020202020204" pitchFamily="34" charset="0"/>
                        <a:cs typeface="Arial" panose="020B0604020202020204" pitchFamily="34" charset="0"/>
                      </a:endParaRPr>
                    </a:p>
                  </a:txBody>
                  <a:tcPr marL="0" marR="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a:txBody>
                    <a:bodyPr/>
                    <a:lstStyle/>
                    <a:p>
                      <a:pPr algn="l"/>
                      <a:endParaRPr lang="en-US" sz="1600" b="1">
                        <a:solidFill>
                          <a:schemeClr val="tx1"/>
                        </a:solidFill>
                        <a:latin typeface="Arial" panose="020B0604020202020204" pitchFamily="34" charset="0"/>
                        <a:cs typeface="Arial" panose="020B0604020202020204" pitchFamily="34" charset="0"/>
                      </a:endParaRPr>
                    </a:p>
                  </a:txBody>
                  <a:tcPr marL="45720" marR="4572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4">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kern="1200" cap="none" baseline="0" dirty="0">
                          <a:solidFill>
                            <a:schemeClr val="accent3"/>
                          </a:solidFill>
                          <a:latin typeface="+mn-lt"/>
                          <a:ea typeface="+mn-ea"/>
                          <a:cs typeface="Arial"/>
                        </a:rPr>
                        <a:t>Environmental investments</a:t>
                      </a:r>
                    </a:p>
                  </a:txBody>
                  <a:tcPr marL="45720" marR="4572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pPr algn="l"/>
                      <a:endParaRPr lang="en-US" sz="1600" b="0" baseline="0">
                        <a:solidFill>
                          <a:srgbClr val="000000"/>
                        </a:solidFill>
                        <a:latin typeface="Arial"/>
                        <a:cs typeface="Arial"/>
                      </a:endParaRPr>
                    </a:p>
                  </a:txBody>
                  <a:tcPr marL="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a:endParaRPr lang="en-US" sz="1600" b="0" baseline="0">
                        <a:solidFill>
                          <a:srgbClr val="000000"/>
                        </a:solidFill>
                        <a:latin typeface="Arial"/>
                        <a:cs typeface="Arial"/>
                      </a:endParaRPr>
                    </a:p>
                  </a:txBody>
                  <a:tcPr marL="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646229"/>
                  </a:ext>
                </a:extLst>
              </a:tr>
              <a:tr h="1275931">
                <a:tc>
                  <a:txBody>
                    <a:bodyPr/>
                    <a:lstStyle/>
                    <a:p>
                      <a:pPr algn="l"/>
                      <a:endParaRPr lang="en-US" sz="1400" b="1">
                        <a:solidFill>
                          <a:schemeClr val="tx1"/>
                        </a:solidFill>
                        <a:latin typeface="Arial" panose="020B0604020202020204" pitchFamily="34" charset="0"/>
                        <a:cs typeface="Arial" panose="020B0604020202020204" pitchFamily="34"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r"/>
                      <a:r>
                        <a:rPr lang="en-US" sz="1400" b="1" baseline="0" dirty="0">
                          <a:solidFill>
                            <a:srgbClr val="00B0F0"/>
                          </a:solidFill>
                          <a:latin typeface="Arial"/>
                          <a:cs typeface="Arial"/>
                        </a:rPr>
                        <a:t>1986-2023: </a:t>
                      </a:r>
                    </a:p>
                    <a:p>
                      <a:pPr algn="r"/>
                      <a:r>
                        <a:rPr lang="en-US" sz="1400" b="1" baseline="0" dirty="0">
                          <a:solidFill>
                            <a:srgbClr val="00B0F0"/>
                          </a:solidFill>
                          <a:latin typeface="Arial"/>
                          <a:cs typeface="Arial"/>
                        </a:rPr>
                        <a:t>FY23: </a:t>
                      </a:r>
                      <a:endParaRPr lang="en-US" sz="1400" b="1" dirty="0">
                        <a:solidFill>
                          <a:srgbClr val="00B0F0"/>
                        </a:solidFill>
                        <a:latin typeface="Arial" panose="020B0604020202020204" pitchFamily="34" charset="0"/>
                        <a:cs typeface="Arial" panose="020B0604020202020204" pitchFamily="34" charset="0"/>
                      </a:endParaRPr>
                    </a:p>
                  </a:txBody>
                  <a:tcPr marL="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r"/>
                      <a:r>
                        <a:rPr lang="en-US" sz="1400" b="0" baseline="0">
                          <a:solidFill>
                            <a:schemeClr val="tx1"/>
                          </a:solidFill>
                          <a:latin typeface="Arial"/>
                          <a:cs typeface="Arial"/>
                        </a:rPr>
                        <a:t>1986 to 2018: </a:t>
                      </a:r>
                    </a:p>
                    <a:p>
                      <a:pPr algn="r"/>
                      <a:r>
                        <a:rPr lang="en-US" sz="1400" b="0" baseline="0">
                          <a:solidFill>
                            <a:schemeClr val="tx1"/>
                          </a:solidFill>
                          <a:latin typeface="Arial"/>
                          <a:cs typeface="Arial"/>
                        </a:rPr>
                        <a:t>FY19F: </a:t>
                      </a:r>
                      <a:endParaRPr lang="en-US" sz="1400" b="0">
                        <a:solidFill>
                          <a:schemeClr val="tx1"/>
                        </a:solidFill>
                        <a:latin typeface="Arial" panose="020B0604020202020204" pitchFamily="34" charset="0"/>
                        <a:cs typeface="Arial" panose="020B0604020202020204" pitchFamily="34" charset="0"/>
                      </a:endParaRPr>
                    </a:p>
                  </a:txBody>
                  <a:tcPr marL="0" marR="4572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1" dirty="0">
                          <a:solidFill>
                            <a:schemeClr val="tx1"/>
                          </a:solidFill>
                          <a:latin typeface="Arial"/>
                          <a:cs typeface="Arial"/>
                        </a:rPr>
                        <a:t>$2.6 billion</a:t>
                      </a:r>
                    </a:p>
                    <a:p>
                      <a:pPr algn="l"/>
                      <a:r>
                        <a:rPr lang="en-US" sz="1400" b="1" dirty="0">
                          <a:solidFill>
                            <a:schemeClr val="tx1"/>
                          </a:solidFill>
                          <a:latin typeface="Arial"/>
                          <a:cs typeface="Arial"/>
                        </a:rPr>
                        <a:t>$44.6 million</a:t>
                      </a: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US" sz="1400" b="1">
                        <a:solidFill>
                          <a:schemeClr val="tx1"/>
                        </a:solidFill>
                        <a:latin typeface="Arial" panose="020B0604020202020204" pitchFamily="34" charset="0"/>
                        <a:cs typeface="Arial" panose="020B0604020202020204" pitchFamily="34"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US" sz="1400" b="1">
                        <a:solidFill>
                          <a:schemeClr val="tx1"/>
                        </a:solidFill>
                        <a:latin typeface="Arial" panose="020B0604020202020204" pitchFamily="34" charset="0"/>
                        <a:cs typeface="Arial" panose="020B0604020202020204" pitchFamily="34"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r"/>
                      <a:r>
                        <a:rPr lang="en-US" sz="1400" b="1" dirty="0">
                          <a:solidFill>
                            <a:srgbClr val="00B0F0"/>
                          </a:solidFill>
                          <a:latin typeface="Arial"/>
                          <a:cs typeface="Arial"/>
                        </a:rPr>
                        <a:t>1986-2023: </a:t>
                      </a:r>
                    </a:p>
                    <a:p>
                      <a:pPr algn="r"/>
                      <a:r>
                        <a:rPr lang="en-US" sz="1400" b="1" dirty="0">
                          <a:solidFill>
                            <a:srgbClr val="00B0F0"/>
                          </a:solidFill>
                          <a:latin typeface="Arial"/>
                          <a:cs typeface="Arial"/>
                        </a:rPr>
                        <a:t>FY23:</a:t>
                      </a:r>
                      <a:r>
                        <a:rPr lang="en-US" sz="1400" b="1" baseline="0" dirty="0">
                          <a:solidFill>
                            <a:srgbClr val="00B0F0"/>
                          </a:solidFill>
                          <a:latin typeface="Arial"/>
                          <a:cs typeface="Arial"/>
                        </a:rPr>
                        <a:t> </a:t>
                      </a:r>
                      <a:endParaRPr lang="en-US" sz="1400" b="1" dirty="0">
                        <a:solidFill>
                          <a:srgbClr val="00B0F0"/>
                        </a:solidFill>
                        <a:latin typeface="Arial" panose="020B0604020202020204" pitchFamily="34" charset="0"/>
                        <a:cs typeface="Arial" panose="020B0604020202020204" pitchFamily="34" charset="0"/>
                      </a:endParaRPr>
                    </a:p>
                  </a:txBody>
                  <a:tcPr marL="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r"/>
                      <a:r>
                        <a:rPr lang="en-US" sz="1400" b="0">
                          <a:solidFill>
                            <a:schemeClr val="tx1"/>
                          </a:solidFill>
                          <a:latin typeface="Arial"/>
                          <a:cs typeface="Arial"/>
                        </a:rPr>
                        <a:t>1986 to 2018: </a:t>
                      </a:r>
                    </a:p>
                    <a:p>
                      <a:pPr algn="r"/>
                      <a:r>
                        <a:rPr lang="en-US" sz="1400" b="0">
                          <a:solidFill>
                            <a:schemeClr val="tx1"/>
                          </a:solidFill>
                          <a:latin typeface="Arial"/>
                          <a:cs typeface="Arial"/>
                        </a:rPr>
                        <a:t>FY19F:</a:t>
                      </a:r>
                      <a:r>
                        <a:rPr lang="en-US" sz="1400" b="0" baseline="0">
                          <a:solidFill>
                            <a:schemeClr val="tx1"/>
                          </a:solidFill>
                          <a:latin typeface="Arial"/>
                          <a:cs typeface="Arial"/>
                        </a:rPr>
                        <a:t> </a:t>
                      </a:r>
                    </a:p>
                  </a:txBody>
                  <a:tcPr marL="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1" baseline="0" dirty="0">
                          <a:solidFill>
                            <a:schemeClr val="tx1"/>
                          </a:solidFill>
                          <a:latin typeface="Arial"/>
                          <a:cs typeface="Arial"/>
                        </a:rPr>
                        <a:t>$488.5 million</a:t>
                      </a:r>
                    </a:p>
                    <a:p>
                      <a:pPr algn="l"/>
                      <a:r>
                        <a:rPr lang="en-US" sz="1400" b="1" baseline="0" dirty="0">
                          <a:solidFill>
                            <a:schemeClr val="tx1"/>
                          </a:solidFill>
                          <a:latin typeface="Arial"/>
                          <a:cs typeface="Arial"/>
                        </a:rPr>
                        <a:t>$  21.4 million</a:t>
                      </a: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19026445"/>
                  </a:ext>
                </a:extLst>
              </a:tr>
              <a:tr h="434762">
                <a:tc gridSpan="4">
                  <a:txBody>
                    <a:bodyPr/>
                    <a:lstStyle/>
                    <a:p>
                      <a:pPr algn="l"/>
                      <a:r>
                        <a:rPr lang="en-US" sz="1600" b="1" dirty="0">
                          <a:solidFill>
                            <a:schemeClr val="accent3"/>
                          </a:solidFill>
                          <a:latin typeface="Arial"/>
                          <a:cs typeface="Arial"/>
                        </a:rPr>
                        <a:t>Local Purchases</a:t>
                      </a:r>
                    </a:p>
                  </a:txBody>
                  <a:tcPr marL="45720" marR="4572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pPr algn="l"/>
                      <a:endParaRPr lang="en-US" sz="1600" b="0">
                        <a:solidFill>
                          <a:srgbClr val="000000"/>
                        </a:solidFill>
                        <a:latin typeface="Arial"/>
                        <a:cs typeface="Arial"/>
                      </a:endParaRPr>
                    </a:p>
                  </a:txBody>
                  <a:tcPr marL="0" marR="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a:txBody>
                    <a:bodyPr/>
                    <a:lstStyle/>
                    <a:p>
                      <a:pPr algn="l"/>
                      <a:endParaRPr lang="en-US" sz="1600" b="1">
                        <a:solidFill>
                          <a:srgbClr val="000000"/>
                        </a:solidFill>
                        <a:latin typeface="Arial"/>
                        <a:cs typeface="Arial"/>
                      </a:endParaRPr>
                    </a:p>
                  </a:txBody>
                  <a:tcPr marL="45720" marR="4572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4">
                  <a:txBody>
                    <a:bodyPr/>
                    <a:lstStyle/>
                    <a:p>
                      <a:pPr marL="0" algn="l" defTabSz="457200" rtl="0" eaLnBrk="1" latinLnBrk="0" hangingPunct="1">
                        <a:lnSpc>
                          <a:spcPct val="80000"/>
                        </a:lnSpc>
                      </a:pPr>
                      <a:r>
                        <a:rPr lang="en-US" sz="1600" b="1" kern="1200" cap="none" baseline="0" dirty="0">
                          <a:solidFill>
                            <a:schemeClr val="accent3"/>
                          </a:solidFill>
                          <a:latin typeface="+mn-lt"/>
                          <a:ea typeface="+mn-ea"/>
                          <a:cs typeface="Arial"/>
                        </a:rPr>
                        <a:t>Purchases </a:t>
                      </a:r>
                      <a:r>
                        <a:rPr lang="en-US" sz="1100" b="1" kern="1200" cap="none" baseline="0" dirty="0">
                          <a:solidFill>
                            <a:schemeClr val="accent3"/>
                          </a:solidFill>
                          <a:latin typeface="+mn-lt"/>
                          <a:ea typeface="+mn-ea"/>
                          <a:cs typeface="Arial"/>
                        </a:rPr>
                        <a:t>(pulpwood, biofuel, sawdust, coal, gas, other fuel)</a:t>
                      </a:r>
                    </a:p>
                  </a:txBody>
                  <a:tcPr marL="45720" marR="4572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pPr algn="l"/>
                      <a:endParaRPr lang="en-US" sz="1600" b="0">
                        <a:solidFill>
                          <a:srgbClr val="000000"/>
                        </a:solidFill>
                        <a:latin typeface="Arial"/>
                        <a:cs typeface="Arial"/>
                      </a:endParaRPr>
                    </a:p>
                  </a:txBody>
                  <a:tcPr marL="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a:endParaRPr lang="en-US" sz="1600" b="0">
                        <a:solidFill>
                          <a:srgbClr val="000000"/>
                        </a:solidFill>
                        <a:latin typeface="Arial"/>
                        <a:cs typeface="Arial"/>
                      </a:endParaRPr>
                    </a:p>
                  </a:txBody>
                  <a:tcPr marL="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3159465"/>
                  </a:ext>
                </a:extLst>
              </a:tr>
              <a:tr h="1275931">
                <a:tc>
                  <a:txBody>
                    <a:bodyPr/>
                    <a:lstStyle/>
                    <a:p>
                      <a:pPr algn="l"/>
                      <a:endParaRPr lang="en-US" sz="1400" b="1">
                        <a:solidFill>
                          <a:schemeClr val="tx1"/>
                        </a:solidFill>
                        <a:latin typeface="Arial" panose="020B0604020202020204" pitchFamily="34" charset="0"/>
                        <a:cs typeface="Arial" panose="020B0604020202020204" pitchFamily="34"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r"/>
                      <a:r>
                        <a:rPr lang="en-US" sz="1400" b="1" baseline="0" dirty="0">
                          <a:solidFill>
                            <a:srgbClr val="00B0F0"/>
                          </a:solidFill>
                          <a:latin typeface="Arial"/>
                          <a:cs typeface="Arial"/>
                        </a:rPr>
                        <a:t>FY23:</a:t>
                      </a:r>
                      <a:endParaRPr lang="en-US" sz="1400" b="1" dirty="0">
                        <a:solidFill>
                          <a:srgbClr val="00B0F0"/>
                        </a:solidFill>
                        <a:latin typeface="Arial" panose="020B0604020202020204" pitchFamily="34" charset="0"/>
                        <a:cs typeface="Arial" panose="020B0604020202020204" pitchFamily="34"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a:r>
                        <a:rPr lang="en-US" sz="1400" b="1" baseline="0">
                          <a:solidFill>
                            <a:schemeClr val="tx2"/>
                          </a:solidFill>
                          <a:latin typeface="Arial"/>
                          <a:cs typeface="Arial"/>
                        </a:rPr>
                        <a:t>FY18:</a:t>
                      </a:r>
                      <a:endParaRPr lang="en-US" sz="1400" b="1">
                        <a:solidFill>
                          <a:schemeClr val="tx2"/>
                        </a:solidFill>
                        <a:latin typeface="Arial"/>
                        <a:cs typeface="Arial"/>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1" dirty="0">
                          <a:solidFill>
                            <a:schemeClr val="tx1"/>
                          </a:solidFill>
                          <a:latin typeface="Arial"/>
                          <a:cs typeface="Arial"/>
                        </a:rPr>
                        <a:t>$41.2 million</a:t>
                      </a:r>
                      <a:endParaRPr lang="en-US" sz="1400" b="1" dirty="0">
                        <a:solidFill>
                          <a:schemeClr val="tx1"/>
                        </a:solidFill>
                        <a:latin typeface="Arial" panose="020B0604020202020204" pitchFamily="34" charset="0"/>
                        <a:cs typeface="Arial" panose="020B0604020202020204" pitchFamily="34"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US" sz="1400" b="1" dirty="0">
                        <a:solidFill>
                          <a:schemeClr val="tx1"/>
                        </a:solidFill>
                        <a:latin typeface="Arial"/>
                        <a:cs typeface="Arial"/>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a:endParaRPr lang="en-US" sz="1400" b="1">
                        <a:solidFill>
                          <a:schemeClr val="tx1"/>
                        </a:solidFill>
                        <a:latin typeface="Arial" panose="020B0604020202020204" pitchFamily="34" charset="0"/>
                        <a:cs typeface="Arial" panose="020B0604020202020204" pitchFamily="34"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sz="1400" b="0">
                        <a:solidFill>
                          <a:schemeClr val="tx1"/>
                        </a:solidFill>
                        <a:latin typeface="Arial" panose="020B0604020202020204" pitchFamily="34" charset="0"/>
                        <a:cs typeface="Arial" panose="020B0604020202020204" pitchFamily="34"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400" b="1" baseline="0" dirty="0">
                          <a:solidFill>
                            <a:srgbClr val="00B0F0"/>
                          </a:solidFill>
                          <a:latin typeface="Arial"/>
                          <a:cs typeface="Arial"/>
                        </a:rPr>
                        <a:t>FY23:</a:t>
                      </a:r>
                      <a:endParaRPr lang="en-US" sz="1400" b="1" dirty="0">
                        <a:solidFill>
                          <a:srgbClr val="00B0F0"/>
                        </a:solidFill>
                        <a:latin typeface="Arial"/>
                        <a:cs typeface="Arial"/>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1" dirty="0">
                          <a:solidFill>
                            <a:schemeClr val="tx1"/>
                          </a:solidFill>
                          <a:latin typeface="Arial"/>
                          <a:cs typeface="Arial"/>
                        </a:rPr>
                        <a:t>$246.8 million</a:t>
                      </a: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47617010"/>
                  </a:ext>
                </a:extLst>
              </a:tr>
            </a:tbl>
          </a:graphicData>
        </a:graphic>
      </p:graphicFrame>
      <p:sp>
        <p:nvSpPr>
          <p:cNvPr id="4" name="Title 3"/>
          <p:cNvSpPr>
            <a:spLocks noGrp="1"/>
          </p:cNvSpPr>
          <p:nvPr>
            <p:ph type="title"/>
          </p:nvPr>
        </p:nvSpPr>
        <p:spPr>
          <a:xfrm>
            <a:off x="418096" y="373065"/>
            <a:ext cx="11661128" cy="370115"/>
          </a:xfrm>
        </p:spPr>
        <p:txBody>
          <a:bodyPr vert="horz" lIns="0" tIns="0" rIns="0" bIns="0" rtlCol="0" anchor="t">
            <a:noAutofit/>
          </a:bodyPr>
          <a:lstStyle/>
          <a:p>
            <a:pPr>
              <a:spcBef>
                <a:spcPts val="0"/>
              </a:spcBef>
            </a:pPr>
            <a:r>
              <a:rPr lang="en-US" sz="3300" cap="none" dirty="0">
                <a:solidFill>
                  <a:srgbClr val="002060"/>
                </a:solidFill>
              </a:rPr>
              <a:t>The Covington Mill’s Economic </a:t>
            </a:r>
            <a:r>
              <a:rPr lang="en-US" sz="3300" dirty="0">
                <a:solidFill>
                  <a:srgbClr val="002060"/>
                </a:solidFill>
              </a:rPr>
              <a:t>I</a:t>
            </a:r>
            <a:r>
              <a:rPr lang="en-US" sz="3300" cap="none" dirty="0">
                <a:solidFill>
                  <a:srgbClr val="002060"/>
                </a:solidFill>
              </a:rPr>
              <a:t>mpact in the Community</a:t>
            </a:r>
          </a:p>
        </p:txBody>
      </p:sp>
      <p:grpSp>
        <p:nvGrpSpPr>
          <p:cNvPr id="30" name="Group 29">
            <a:extLst>
              <a:ext uri="{FF2B5EF4-FFF2-40B4-BE49-F238E27FC236}">
                <a16:creationId xmlns:a16="http://schemas.microsoft.com/office/drawing/2014/main" id="{CB9FE974-2363-4BE2-AE1F-1B1B3AFF63B3}"/>
              </a:ext>
            </a:extLst>
          </p:cNvPr>
          <p:cNvGrpSpPr>
            <a:grpSpLocks noChangeAspect="1"/>
          </p:cNvGrpSpPr>
          <p:nvPr/>
        </p:nvGrpSpPr>
        <p:grpSpPr>
          <a:xfrm>
            <a:off x="6868276" y="4994983"/>
            <a:ext cx="1005840" cy="1005840"/>
            <a:chOff x="4669466" y="4927455"/>
            <a:chExt cx="1188720" cy="1188720"/>
          </a:xfrm>
        </p:grpSpPr>
        <p:sp>
          <p:nvSpPr>
            <p:cNvPr id="32" name="Oval 31">
              <a:extLst>
                <a:ext uri="{FF2B5EF4-FFF2-40B4-BE49-F238E27FC236}">
                  <a16:creationId xmlns:a16="http://schemas.microsoft.com/office/drawing/2014/main" id="{805758F4-B342-4BBB-A034-D8C6B3E5794D}"/>
                </a:ext>
              </a:extLst>
            </p:cNvPr>
            <p:cNvSpPr>
              <a:spLocks noChangeAspect="1"/>
            </p:cNvSpPr>
            <p:nvPr/>
          </p:nvSpPr>
          <p:spPr>
            <a:xfrm>
              <a:off x="4669466" y="4927455"/>
              <a:ext cx="1188720" cy="1188720"/>
            </a:xfrm>
            <a:prstGeom prst="ellipse">
              <a:avLst/>
            </a:prstGeom>
            <a:solidFill>
              <a:schemeClr val="bg1"/>
            </a:solidFill>
            <a:ln w="38100">
              <a:solidFill>
                <a:srgbClr val="FD6D08"/>
              </a:solidFill>
            </a:ln>
            <a:effectLst/>
          </p:spPr>
          <p:style>
            <a:lnRef idx="1">
              <a:schemeClr val="accent1"/>
            </a:lnRef>
            <a:fillRef idx="3">
              <a:schemeClr val="accent1"/>
            </a:fillRef>
            <a:effectRef idx="2">
              <a:schemeClr val="accent1"/>
            </a:effectRef>
            <a:fontRef idx="minor">
              <a:schemeClr val="lt1"/>
            </a:fontRef>
          </p:style>
          <p:txBody>
            <a:bodyPr lIns="182880" tIns="91440" rIns="182880" bIns="9144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63656A"/>
                </a:solidFill>
                <a:effectLst/>
                <a:uLnTx/>
                <a:uFillTx/>
                <a:latin typeface="Arial"/>
                <a:ea typeface="+mn-ea"/>
                <a:cs typeface="+mn-cs"/>
              </a:endParaRPr>
            </a:p>
          </p:txBody>
        </p:sp>
        <p:sp>
          <p:nvSpPr>
            <p:cNvPr id="33" name="Oval 32">
              <a:extLst>
                <a:ext uri="{FF2B5EF4-FFF2-40B4-BE49-F238E27FC236}">
                  <a16:creationId xmlns:a16="http://schemas.microsoft.com/office/drawing/2014/main" id="{D273F9D3-E247-43C0-A224-1B9182A26206}"/>
                </a:ext>
              </a:extLst>
            </p:cNvPr>
            <p:cNvSpPr>
              <a:spLocks noChangeAspect="1"/>
            </p:cNvSpPr>
            <p:nvPr/>
          </p:nvSpPr>
          <p:spPr>
            <a:xfrm>
              <a:off x="4738046" y="4996035"/>
              <a:ext cx="1051560" cy="1051560"/>
            </a:xfrm>
            <a:prstGeom prst="ellipse">
              <a:avLst/>
            </a:prstGeom>
            <a:solidFill>
              <a:schemeClr val="accent2"/>
            </a:solidFill>
            <a:ln w="38100">
              <a:noFill/>
            </a:ln>
            <a:effectLst/>
          </p:spPr>
          <p:style>
            <a:lnRef idx="1">
              <a:schemeClr val="accent1"/>
            </a:lnRef>
            <a:fillRef idx="3">
              <a:schemeClr val="accent1"/>
            </a:fillRef>
            <a:effectRef idx="2">
              <a:schemeClr val="accent1"/>
            </a:effectRef>
            <a:fontRef idx="minor">
              <a:schemeClr val="lt1"/>
            </a:fontRef>
          </p:style>
          <p:txBody>
            <a:bodyPr lIns="182880" tIns="91440" rIns="182880" bIns="9144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63656A"/>
                </a:solidFill>
                <a:effectLst/>
                <a:uLnTx/>
                <a:uFillTx/>
                <a:latin typeface="Arial"/>
                <a:ea typeface="+mn-ea"/>
                <a:cs typeface="+mn-cs"/>
              </a:endParaRPr>
            </a:p>
          </p:txBody>
        </p:sp>
        <p:pic>
          <p:nvPicPr>
            <p:cNvPr id="34" name="Graphic 33" descr="Connections">
              <a:extLst>
                <a:ext uri="{FF2B5EF4-FFF2-40B4-BE49-F238E27FC236}">
                  <a16:creationId xmlns:a16="http://schemas.microsoft.com/office/drawing/2014/main" id="{38D68E15-7E00-416D-80C1-898E48678FF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52346" y="5110335"/>
              <a:ext cx="822960" cy="822960"/>
            </a:xfrm>
            <a:prstGeom prst="rect">
              <a:avLst/>
            </a:prstGeom>
          </p:spPr>
        </p:pic>
      </p:grpSp>
      <p:grpSp>
        <p:nvGrpSpPr>
          <p:cNvPr id="36" name="Group 35">
            <a:extLst>
              <a:ext uri="{FF2B5EF4-FFF2-40B4-BE49-F238E27FC236}">
                <a16:creationId xmlns:a16="http://schemas.microsoft.com/office/drawing/2014/main" id="{2C8BFC44-338A-4865-BB52-D2C8DDA52991}"/>
              </a:ext>
            </a:extLst>
          </p:cNvPr>
          <p:cNvGrpSpPr>
            <a:grpSpLocks noChangeAspect="1"/>
          </p:cNvGrpSpPr>
          <p:nvPr/>
        </p:nvGrpSpPr>
        <p:grpSpPr>
          <a:xfrm>
            <a:off x="6868276" y="1464798"/>
            <a:ext cx="1005840" cy="1005840"/>
            <a:chOff x="4669466" y="1607941"/>
            <a:chExt cx="1188720" cy="1188720"/>
          </a:xfrm>
        </p:grpSpPr>
        <p:sp>
          <p:nvSpPr>
            <p:cNvPr id="38" name="Oval 37">
              <a:extLst>
                <a:ext uri="{FF2B5EF4-FFF2-40B4-BE49-F238E27FC236}">
                  <a16:creationId xmlns:a16="http://schemas.microsoft.com/office/drawing/2014/main" id="{DD1774FB-7F97-4985-A16F-627C2C7BF116}"/>
                </a:ext>
              </a:extLst>
            </p:cNvPr>
            <p:cNvSpPr>
              <a:spLocks noChangeAspect="1"/>
            </p:cNvSpPr>
            <p:nvPr/>
          </p:nvSpPr>
          <p:spPr>
            <a:xfrm>
              <a:off x="4669466" y="1607941"/>
              <a:ext cx="1188720" cy="1188720"/>
            </a:xfrm>
            <a:prstGeom prst="ellipse">
              <a:avLst/>
            </a:prstGeom>
            <a:solidFill>
              <a:schemeClr val="bg1"/>
            </a:solidFill>
            <a:ln w="38100">
              <a:solidFill>
                <a:srgbClr val="FD6D08"/>
              </a:solidFill>
            </a:ln>
            <a:effectLst/>
          </p:spPr>
          <p:style>
            <a:lnRef idx="1">
              <a:schemeClr val="accent1"/>
            </a:lnRef>
            <a:fillRef idx="3">
              <a:schemeClr val="accent1"/>
            </a:fillRef>
            <a:effectRef idx="2">
              <a:schemeClr val="accent1"/>
            </a:effectRef>
            <a:fontRef idx="minor">
              <a:schemeClr val="lt1"/>
            </a:fontRef>
          </p:style>
          <p:txBody>
            <a:bodyPr lIns="182880" tIns="91440" rIns="182880" bIns="9144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63656A"/>
                </a:solidFill>
                <a:effectLst/>
                <a:uLnTx/>
                <a:uFillTx/>
                <a:latin typeface="Arial"/>
                <a:ea typeface="+mn-ea"/>
                <a:cs typeface="+mn-cs"/>
              </a:endParaRPr>
            </a:p>
          </p:txBody>
        </p:sp>
        <p:sp>
          <p:nvSpPr>
            <p:cNvPr id="39" name="Oval 38">
              <a:extLst>
                <a:ext uri="{FF2B5EF4-FFF2-40B4-BE49-F238E27FC236}">
                  <a16:creationId xmlns:a16="http://schemas.microsoft.com/office/drawing/2014/main" id="{2F5C4B54-B0D9-401E-BB96-826D07B230B6}"/>
                </a:ext>
              </a:extLst>
            </p:cNvPr>
            <p:cNvSpPr>
              <a:spLocks noChangeAspect="1"/>
            </p:cNvSpPr>
            <p:nvPr/>
          </p:nvSpPr>
          <p:spPr>
            <a:xfrm>
              <a:off x="4738046" y="1676521"/>
              <a:ext cx="1051560" cy="1051560"/>
            </a:xfrm>
            <a:prstGeom prst="ellipse">
              <a:avLst/>
            </a:prstGeom>
            <a:solidFill>
              <a:schemeClr val="accent2"/>
            </a:solidFill>
            <a:ln w="38100">
              <a:noFill/>
            </a:ln>
            <a:effectLst/>
          </p:spPr>
          <p:style>
            <a:lnRef idx="1">
              <a:schemeClr val="accent1"/>
            </a:lnRef>
            <a:fillRef idx="3">
              <a:schemeClr val="accent1"/>
            </a:fillRef>
            <a:effectRef idx="2">
              <a:schemeClr val="accent1"/>
            </a:effectRef>
            <a:fontRef idx="minor">
              <a:schemeClr val="lt1"/>
            </a:fontRef>
          </p:style>
          <p:txBody>
            <a:bodyPr lIns="182880" tIns="91440" rIns="182880" bIns="9144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63656A"/>
                </a:solidFill>
                <a:effectLst/>
                <a:uLnTx/>
                <a:uFillTx/>
                <a:latin typeface="Arial"/>
                <a:ea typeface="+mn-ea"/>
                <a:cs typeface="+mn-cs"/>
              </a:endParaRPr>
            </a:p>
          </p:txBody>
        </p:sp>
        <p:pic>
          <p:nvPicPr>
            <p:cNvPr id="40" name="Graphic 39" descr="Money">
              <a:extLst>
                <a:ext uri="{FF2B5EF4-FFF2-40B4-BE49-F238E27FC236}">
                  <a16:creationId xmlns:a16="http://schemas.microsoft.com/office/drawing/2014/main" id="{9E8AA02A-D064-42F9-B24E-7314066106A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98066" y="1836541"/>
              <a:ext cx="731520" cy="731520"/>
            </a:xfrm>
            <a:prstGeom prst="rect">
              <a:avLst/>
            </a:prstGeom>
          </p:spPr>
        </p:pic>
      </p:grpSp>
      <p:grpSp>
        <p:nvGrpSpPr>
          <p:cNvPr id="42" name="Group 41">
            <a:extLst>
              <a:ext uri="{FF2B5EF4-FFF2-40B4-BE49-F238E27FC236}">
                <a16:creationId xmlns:a16="http://schemas.microsoft.com/office/drawing/2014/main" id="{4C91FF75-98EE-4EB5-BC4E-F8C253DBD6EB}"/>
              </a:ext>
            </a:extLst>
          </p:cNvPr>
          <p:cNvGrpSpPr>
            <a:grpSpLocks noChangeAspect="1"/>
          </p:cNvGrpSpPr>
          <p:nvPr/>
        </p:nvGrpSpPr>
        <p:grpSpPr>
          <a:xfrm>
            <a:off x="2110035" y="4907590"/>
            <a:ext cx="1005840" cy="1005840"/>
            <a:chOff x="697541" y="4919714"/>
            <a:chExt cx="1188720" cy="1188720"/>
          </a:xfrm>
        </p:grpSpPr>
        <p:sp>
          <p:nvSpPr>
            <p:cNvPr id="43" name="Oval 42">
              <a:extLst>
                <a:ext uri="{FF2B5EF4-FFF2-40B4-BE49-F238E27FC236}">
                  <a16:creationId xmlns:a16="http://schemas.microsoft.com/office/drawing/2014/main" id="{6E76CD62-12E1-4B6F-951F-89EF335E58EE}"/>
                </a:ext>
              </a:extLst>
            </p:cNvPr>
            <p:cNvSpPr>
              <a:spLocks noChangeAspect="1"/>
            </p:cNvSpPr>
            <p:nvPr/>
          </p:nvSpPr>
          <p:spPr>
            <a:xfrm>
              <a:off x="697541" y="4919714"/>
              <a:ext cx="1188720" cy="1188720"/>
            </a:xfrm>
            <a:prstGeom prst="ellipse">
              <a:avLst/>
            </a:prstGeom>
            <a:solidFill>
              <a:schemeClr val="bg1"/>
            </a:solidFill>
            <a:ln w="38100">
              <a:solidFill>
                <a:srgbClr val="FD6D08"/>
              </a:solidFill>
            </a:ln>
            <a:effectLst/>
          </p:spPr>
          <p:style>
            <a:lnRef idx="1">
              <a:schemeClr val="accent1"/>
            </a:lnRef>
            <a:fillRef idx="3">
              <a:schemeClr val="accent1"/>
            </a:fillRef>
            <a:effectRef idx="2">
              <a:schemeClr val="accent1"/>
            </a:effectRef>
            <a:fontRef idx="minor">
              <a:schemeClr val="lt1"/>
            </a:fontRef>
          </p:style>
          <p:txBody>
            <a:bodyPr lIns="182880" tIns="91440" rIns="182880" bIns="9144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63656A"/>
                </a:solidFill>
                <a:effectLst/>
                <a:uLnTx/>
                <a:uFillTx/>
                <a:latin typeface="Arial"/>
                <a:ea typeface="+mn-ea"/>
                <a:cs typeface="+mn-cs"/>
              </a:endParaRPr>
            </a:p>
          </p:txBody>
        </p:sp>
        <p:sp>
          <p:nvSpPr>
            <p:cNvPr id="44" name="Oval 43">
              <a:extLst>
                <a:ext uri="{FF2B5EF4-FFF2-40B4-BE49-F238E27FC236}">
                  <a16:creationId xmlns:a16="http://schemas.microsoft.com/office/drawing/2014/main" id="{28A66DBB-EE01-4977-922A-69E87E064417}"/>
                </a:ext>
              </a:extLst>
            </p:cNvPr>
            <p:cNvSpPr>
              <a:spLocks noChangeAspect="1"/>
            </p:cNvSpPr>
            <p:nvPr/>
          </p:nvSpPr>
          <p:spPr>
            <a:xfrm>
              <a:off x="766121" y="4988294"/>
              <a:ext cx="1051560" cy="1051560"/>
            </a:xfrm>
            <a:prstGeom prst="ellipse">
              <a:avLst/>
            </a:prstGeom>
            <a:solidFill>
              <a:schemeClr val="accent2"/>
            </a:solidFill>
            <a:ln w="38100">
              <a:noFill/>
            </a:ln>
            <a:effectLst/>
          </p:spPr>
          <p:style>
            <a:lnRef idx="1">
              <a:schemeClr val="accent1"/>
            </a:lnRef>
            <a:fillRef idx="3">
              <a:schemeClr val="accent1"/>
            </a:fillRef>
            <a:effectRef idx="2">
              <a:schemeClr val="accent1"/>
            </a:effectRef>
            <a:fontRef idx="minor">
              <a:schemeClr val="lt1"/>
            </a:fontRef>
          </p:style>
          <p:txBody>
            <a:bodyPr lIns="182880" tIns="91440" rIns="182880" bIns="9144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63656A"/>
                </a:solidFill>
                <a:effectLst/>
                <a:uLnTx/>
                <a:uFillTx/>
                <a:latin typeface="Arial"/>
                <a:ea typeface="+mn-ea"/>
                <a:cs typeface="+mn-cs"/>
              </a:endParaRPr>
            </a:p>
          </p:txBody>
        </p:sp>
        <p:pic>
          <p:nvPicPr>
            <p:cNvPr id="45" name="Graphic 44" descr="Flag">
              <a:extLst>
                <a:ext uri="{FF2B5EF4-FFF2-40B4-BE49-F238E27FC236}">
                  <a16:creationId xmlns:a16="http://schemas.microsoft.com/office/drawing/2014/main" id="{ABA86ABA-29B2-428E-913D-B83B86CB7D3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26141" y="5148314"/>
              <a:ext cx="731520" cy="731520"/>
            </a:xfrm>
            <a:prstGeom prst="rect">
              <a:avLst/>
            </a:prstGeom>
          </p:spPr>
        </p:pic>
      </p:grpSp>
      <p:grpSp>
        <p:nvGrpSpPr>
          <p:cNvPr id="46" name="Group 45">
            <a:extLst>
              <a:ext uri="{FF2B5EF4-FFF2-40B4-BE49-F238E27FC236}">
                <a16:creationId xmlns:a16="http://schemas.microsoft.com/office/drawing/2014/main" id="{F9622CF9-5C37-4170-9E20-999220BA58E2}"/>
              </a:ext>
            </a:extLst>
          </p:cNvPr>
          <p:cNvGrpSpPr>
            <a:grpSpLocks noChangeAspect="1"/>
          </p:cNvGrpSpPr>
          <p:nvPr/>
        </p:nvGrpSpPr>
        <p:grpSpPr>
          <a:xfrm>
            <a:off x="6839261" y="3192256"/>
            <a:ext cx="1005840" cy="1005840"/>
            <a:chOff x="4669466" y="3283198"/>
            <a:chExt cx="1188720" cy="1188720"/>
          </a:xfrm>
        </p:grpSpPr>
        <p:sp>
          <p:nvSpPr>
            <p:cNvPr id="54" name="Oval 53">
              <a:extLst>
                <a:ext uri="{FF2B5EF4-FFF2-40B4-BE49-F238E27FC236}">
                  <a16:creationId xmlns:a16="http://schemas.microsoft.com/office/drawing/2014/main" id="{CEC5E5A2-2405-43D9-ABE9-1114631ED550}"/>
                </a:ext>
              </a:extLst>
            </p:cNvPr>
            <p:cNvSpPr>
              <a:spLocks noChangeAspect="1"/>
            </p:cNvSpPr>
            <p:nvPr/>
          </p:nvSpPr>
          <p:spPr>
            <a:xfrm>
              <a:off x="4669466" y="3283198"/>
              <a:ext cx="1188720" cy="1188720"/>
            </a:xfrm>
            <a:prstGeom prst="ellipse">
              <a:avLst/>
            </a:prstGeom>
            <a:solidFill>
              <a:schemeClr val="bg1"/>
            </a:solidFill>
            <a:ln w="38100">
              <a:solidFill>
                <a:srgbClr val="FD6D08"/>
              </a:solidFill>
            </a:ln>
            <a:effectLst/>
          </p:spPr>
          <p:style>
            <a:lnRef idx="1">
              <a:schemeClr val="accent1"/>
            </a:lnRef>
            <a:fillRef idx="3">
              <a:schemeClr val="accent1"/>
            </a:fillRef>
            <a:effectRef idx="2">
              <a:schemeClr val="accent1"/>
            </a:effectRef>
            <a:fontRef idx="minor">
              <a:schemeClr val="lt1"/>
            </a:fontRef>
          </p:style>
          <p:txBody>
            <a:bodyPr lIns="182880" tIns="91440" rIns="182880" bIns="9144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63656A"/>
                </a:solidFill>
                <a:effectLst/>
                <a:uLnTx/>
                <a:uFillTx/>
                <a:latin typeface="Arial"/>
                <a:ea typeface="+mn-ea"/>
                <a:cs typeface="+mn-cs"/>
              </a:endParaRPr>
            </a:p>
          </p:txBody>
        </p:sp>
        <p:sp>
          <p:nvSpPr>
            <p:cNvPr id="55" name="Oval 54">
              <a:extLst>
                <a:ext uri="{FF2B5EF4-FFF2-40B4-BE49-F238E27FC236}">
                  <a16:creationId xmlns:a16="http://schemas.microsoft.com/office/drawing/2014/main" id="{274733D3-1510-45EC-9997-DCF3EA03A8BE}"/>
                </a:ext>
              </a:extLst>
            </p:cNvPr>
            <p:cNvSpPr>
              <a:spLocks noChangeAspect="1"/>
            </p:cNvSpPr>
            <p:nvPr/>
          </p:nvSpPr>
          <p:spPr>
            <a:xfrm>
              <a:off x="4738046" y="3351778"/>
              <a:ext cx="1051560" cy="1051560"/>
            </a:xfrm>
            <a:prstGeom prst="ellipse">
              <a:avLst/>
            </a:prstGeom>
            <a:solidFill>
              <a:schemeClr val="accent2"/>
            </a:solidFill>
            <a:ln w="38100">
              <a:noFill/>
            </a:ln>
            <a:effectLst/>
          </p:spPr>
          <p:style>
            <a:lnRef idx="1">
              <a:schemeClr val="accent1"/>
            </a:lnRef>
            <a:fillRef idx="3">
              <a:schemeClr val="accent1"/>
            </a:fillRef>
            <a:effectRef idx="2">
              <a:schemeClr val="accent1"/>
            </a:effectRef>
            <a:fontRef idx="minor">
              <a:schemeClr val="lt1"/>
            </a:fontRef>
          </p:style>
          <p:txBody>
            <a:bodyPr lIns="182880" tIns="91440" rIns="182880" bIns="9144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63656A"/>
                </a:solidFill>
                <a:effectLst/>
                <a:uLnTx/>
                <a:uFillTx/>
                <a:latin typeface="Arial"/>
                <a:ea typeface="+mn-ea"/>
                <a:cs typeface="+mn-cs"/>
              </a:endParaRPr>
            </a:p>
          </p:txBody>
        </p:sp>
        <p:pic>
          <p:nvPicPr>
            <p:cNvPr id="56" name="Graphic 55" descr="Open hand with plant">
              <a:extLst>
                <a:ext uri="{FF2B5EF4-FFF2-40B4-BE49-F238E27FC236}">
                  <a16:creationId xmlns:a16="http://schemas.microsoft.com/office/drawing/2014/main" id="{C2940E44-35EA-4A6C-B446-870BCB91F59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898066" y="3511798"/>
              <a:ext cx="731520" cy="731520"/>
            </a:xfrm>
            <a:prstGeom prst="rect">
              <a:avLst/>
            </a:prstGeom>
          </p:spPr>
        </p:pic>
      </p:grpSp>
      <p:grpSp>
        <p:nvGrpSpPr>
          <p:cNvPr id="57" name="Group 56">
            <a:extLst>
              <a:ext uri="{FF2B5EF4-FFF2-40B4-BE49-F238E27FC236}">
                <a16:creationId xmlns:a16="http://schemas.microsoft.com/office/drawing/2014/main" id="{EEE6F3AC-51AE-4E6D-956E-8243DE0F6CE7}"/>
              </a:ext>
            </a:extLst>
          </p:cNvPr>
          <p:cNvGrpSpPr>
            <a:grpSpLocks noChangeAspect="1"/>
          </p:cNvGrpSpPr>
          <p:nvPr/>
        </p:nvGrpSpPr>
        <p:grpSpPr>
          <a:xfrm>
            <a:off x="2058147" y="1498670"/>
            <a:ext cx="1005840" cy="1005840"/>
            <a:chOff x="697541" y="1600200"/>
            <a:chExt cx="1188720" cy="1188720"/>
          </a:xfrm>
        </p:grpSpPr>
        <p:sp>
          <p:nvSpPr>
            <p:cNvPr id="58" name="Oval 57">
              <a:extLst>
                <a:ext uri="{FF2B5EF4-FFF2-40B4-BE49-F238E27FC236}">
                  <a16:creationId xmlns:a16="http://schemas.microsoft.com/office/drawing/2014/main" id="{96425072-BBD4-42C9-ACA2-66823B12B0CC}"/>
                </a:ext>
              </a:extLst>
            </p:cNvPr>
            <p:cNvSpPr>
              <a:spLocks noChangeAspect="1"/>
            </p:cNvSpPr>
            <p:nvPr/>
          </p:nvSpPr>
          <p:spPr>
            <a:xfrm>
              <a:off x="697541" y="1600200"/>
              <a:ext cx="1188720" cy="1188720"/>
            </a:xfrm>
            <a:prstGeom prst="ellipse">
              <a:avLst/>
            </a:prstGeom>
            <a:solidFill>
              <a:schemeClr val="bg1"/>
            </a:solidFill>
            <a:ln w="38100">
              <a:solidFill>
                <a:srgbClr val="FD6D08"/>
              </a:solidFill>
            </a:ln>
            <a:effectLst/>
          </p:spPr>
          <p:style>
            <a:lnRef idx="1">
              <a:schemeClr val="accent1"/>
            </a:lnRef>
            <a:fillRef idx="3">
              <a:schemeClr val="accent1"/>
            </a:fillRef>
            <a:effectRef idx="2">
              <a:schemeClr val="accent1"/>
            </a:effectRef>
            <a:fontRef idx="minor">
              <a:schemeClr val="lt1"/>
            </a:fontRef>
          </p:style>
          <p:txBody>
            <a:bodyPr lIns="182880" tIns="91440" rIns="182880" bIns="9144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63656A"/>
                </a:solidFill>
                <a:effectLst/>
                <a:uLnTx/>
                <a:uFillTx/>
                <a:latin typeface="Arial"/>
                <a:ea typeface="+mn-ea"/>
                <a:cs typeface="+mn-cs"/>
              </a:endParaRPr>
            </a:p>
          </p:txBody>
        </p:sp>
        <p:sp>
          <p:nvSpPr>
            <p:cNvPr id="59" name="Oval 58">
              <a:extLst>
                <a:ext uri="{FF2B5EF4-FFF2-40B4-BE49-F238E27FC236}">
                  <a16:creationId xmlns:a16="http://schemas.microsoft.com/office/drawing/2014/main" id="{E65AEE74-12D0-4FD4-9B26-5ADB441C7B24}"/>
                </a:ext>
              </a:extLst>
            </p:cNvPr>
            <p:cNvSpPr>
              <a:spLocks noChangeAspect="1"/>
            </p:cNvSpPr>
            <p:nvPr/>
          </p:nvSpPr>
          <p:spPr>
            <a:xfrm>
              <a:off x="766121" y="1676400"/>
              <a:ext cx="1051560" cy="1051560"/>
            </a:xfrm>
            <a:prstGeom prst="ellipse">
              <a:avLst/>
            </a:prstGeom>
            <a:solidFill>
              <a:schemeClr val="accent2"/>
            </a:solidFill>
            <a:ln w="38100">
              <a:noFill/>
            </a:ln>
            <a:effectLst/>
          </p:spPr>
          <p:style>
            <a:lnRef idx="1">
              <a:schemeClr val="accent1"/>
            </a:lnRef>
            <a:fillRef idx="3">
              <a:schemeClr val="accent1"/>
            </a:fillRef>
            <a:effectRef idx="2">
              <a:schemeClr val="accent1"/>
            </a:effectRef>
            <a:fontRef idx="minor">
              <a:schemeClr val="lt1"/>
            </a:fontRef>
          </p:style>
          <p:txBody>
            <a:bodyPr lIns="182880" tIns="91440" rIns="182880" bIns="9144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63656A"/>
                </a:solidFill>
                <a:effectLst/>
                <a:uLnTx/>
                <a:uFillTx/>
                <a:latin typeface="Arial"/>
                <a:ea typeface="+mn-ea"/>
                <a:cs typeface="+mn-cs"/>
              </a:endParaRPr>
            </a:p>
          </p:txBody>
        </p:sp>
        <p:pic>
          <p:nvPicPr>
            <p:cNvPr id="60" name="Graphic 59" descr="Group of people">
              <a:extLst>
                <a:ext uri="{FF2B5EF4-FFF2-40B4-BE49-F238E27FC236}">
                  <a16:creationId xmlns:a16="http://schemas.microsoft.com/office/drawing/2014/main" id="{BAA6B60B-E50C-4742-8ED5-5C2C746DF89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10901" y="1787132"/>
              <a:ext cx="731520" cy="731520"/>
            </a:xfrm>
            <a:prstGeom prst="rect">
              <a:avLst/>
            </a:prstGeom>
          </p:spPr>
        </p:pic>
      </p:grpSp>
      <p:grpSp>
        <p:nvGrpSpPr>
          <p:cNvPr id="61" name="Group 60">
            <a:extLst>
              <a:ext uri="{FF2B5EF4-FFF2-40B4-BE49-F238E27FC236}">
                <a16:creationId xmlns:a16="http://schemas.microsoft.com/office/drawing/2014/main" id="{DAB8223D-E102-476F-A124-162F8802C719}"/>
              </a:ext>
            </a:extLst>
          </p:cNvPr>
          <p:cNvGrpSpPr>
            <a:grpSpLocks noChangeAspect="1"/>
          </p:cNvGrpSpPr>
          <p:nvPr/>
        </p:nvGrpSpPr>
        <p:grpSpPr>
          <a:xfrm>
            <a:off x="2114871" y="3225488"/>
            <a:ext cx="1005840" cy="1005840"/>
            <a:chOff x="697541" y="3275457"/>
            <a:chExt cx="1188720" cy="1188720"/>
          </a:xfrm>
        </p:grpSpPr>
        <p:sp>
          <p:nvSpPr>
            <p:cNvPr id="62" name="Oval 61">
              <a:extLst>
                <a:ext uri="{FF2B5EF4-FFF2-40B4-BE49-F238E27FC236}">
                  <a16:creationId xmlns:a16="http://schemas.microsoft.com/office/drawing/2014/main" id="{C3A9E1E1-FFE2-4C48-A0B5-7C22BD78CA63}"/>
                </a:ext>
              </a:extLst>
            </p:cNvPr>
            <p:cNvSpPr>
              <a:spLocks noChangeAspect="1"/>
            </p:cNvSpPr>
            <p:nvPr/>
          </p:nvSpPr>
          <p:spPr>
            <a:xfrm>
              <a:off x="697541" y="3275457"/>
              <a:ext cx="1188720" cy="1188720"/>
            </a:xfrm>
            <a:prstGeom prst="ellipse">
              <a:avLst/>
            </a:prstGeom>
            <a:solidFill>
              <a:schemeClr val="bg1"/>
            </a:solidFill>
            <a:ln w="38100">
              <a:solidFill>
                <a:srgbClr val="FD6D08"/>
              </a:solidFill>
            </a:ln>
            <a:effectLst/>
          </p:spPr>
          <p:style>
            <a:lnRef idx="1">
              <a:schemeClr val="accent1"/>
            </a:lnRef>
            <a:fillRef idx="3">
              <a:schemeClr val="accent1"/>
            </a:fillRef>
            <a:effectRef idx="2">
              <a:schemeClr val="accent1"/>
            </a:effectRef>
            <a:fontRef idx="minor">
              <a:schemeClr val="lt1"/>
            </a:fontRef>
          </p:style>
          <p:txBody>
            <a:bodyPr lIns="182880" tIns="91440" rIns="182880" bIns="9144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63656A"/>
                </a:solidFill>
                <a:effectLst/>
                <a:uLnTx/>
                <a:uFillTx/>
                <a:latin typeface="Arial"/>
                <a:ea typeface="+mn-ea"/>
                <a:cs typeface="+mn-cs"/>
              </a:endParaRPr>
            </a:p>
          </p:txBody>
        </p:sp>
        <p:sp>
          <p:nvSpPr>
            <p:cNvPr id="63" name="Oval 62">
              <a:extLst>
                <a:ext uri="{FF2B5EF4-FFF2-40B4-BE49-F238E27FC236}">
                  <a16:creationId xmlns:a16="http://schemas.microsoft.com/office/drawing/2014/main" id="{99647707-C0C4-4C97-8DA9-5A1E21D27593}"/>
                </a:ext>
              </a:extLst>
            </p:cNvPr>
            <p:cNvSpPr>
              <a:spLocks noChangeAspect="1"/>
            </p:cNvSpPr>
            <p:nvPr/>
          </p:nvSpPr>
          <p:spPr>
            <a:xfrm>
              <a:off x="766121" y="3353562"/>
              <a:ext cx="1051560" cy="1051560"/>
            </a:xfrm>
            <a:prstGeom prst="ellipse">
              <a:avLst/>
            </a:prstGeom>
            <a:solidFill>
              <a:schemeClr val="accent2"/>
            </a:solidFill>
            <a:ln w="38100">
              <a:noFill/>
            </a:ln>
            <a:effectLst/>
          </p:spPr>
          <p:style>
            <a:lnRef idx="1">
              <a:schemeClr val="accent1"/>
            </a:lnRef>
            <a:fillRef idx="3">
              <a:schemeClr val="accent1"/>
            </a:fillRef>
            <a:effectRef idx="2">
              <a:schemeClr val="accent1"/>
            </a:effectRef>
            <a:fontRef idx="minor">
              <a:schemeClr val="lt1"/>
            </a:fontRef>
          </p:style>
          <p:txBody>
            <a:bodyPr lIns="182880" tIns="91440" rIns="182880" bIns="9144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63656A"/>
                </a:solidFill>
                <a:effectLst/>
                <a:uLnTx/>
                <a:uFillTx/>
                <a:latin typeface="Arial"/>
                <a:ea typeface="+mn-ea"/>
                <a:cs typeface="+mn-cs"/>
              </a:endParaRPr>
            </a:p>
          </p:txBody>
        </p:sp>
        <p:pic>
          <p:nvPicPr>
            <p:cNvPr id="64" name="Graphic 63" descr="Tools">
              <a:extLst>
                <a:ext uri="{FF2B5EF4-FFF2-40B4-BE49-F238E27FC236}">
                  <a16:creationId xmlns:a16="http://schemas.microsoft.com/office/drawing/2014/main" id="{77064880-1439-42C5-AD57-DC419CE9543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20426" y="3504178"/>
              <a:ext cx="731520" cy="731520"/>
            </a:xfrm>
            <a:prstGeom prst="rect">
              <a:avLst/>
            </a:prstGeom>
          </p:spPr>
        </p:pic>
      </p:grpSp>
      <p:sp>
        <p:nvSpPr>
          <p:cNvPr id="2" name="Rectangle 1">
            <a:extLst>
              <a:ext uri="{FF2B5EF4-FFF2-40B4-BE49-F238E27FC236}">
                <a16:creationId xmlns:a16="http://schemas.microsoft.com/office/drawing/2014/main" id="{99D1487A-5DF2-4531-3B3E-C88442109D0B}"/>
              </a:ext>
            </a:extLst>
          </p:cNvPr>
          <p:cNvSpPr/>
          <p:nvPr/>
        </p:nvSpPr>
        <p:spPr>
          <a:xfrm>
            <a:off x="2857660" y="1376313"/>
            <a:ext cx="1214719" cy="8848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388418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2ABC6-DD41-6D5C-748F-5300C428F06A}"/>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D233834D-8F71-320F-6CA3-B8EF61DC642E}"/>
              </a:ext>
            </a:extLst>
          </p:cNvPr>
          <p:cNvGrpSpPr/>
          <p:nvPr/>
        </p:nvGrpSpPr>
        <p:grpSpPr>
          <a:xfrm>
            <a:off x="0" y="0"/>
            <a:ext cx="12192000" cy="6858000"/>
            <a:chOff x="0" y="0"/>
            <a:chExt cx="12192000" cy="6858000"/>
          </a:xfrm>
        </p:grpSpPr>
        <p:pic>
          <p:nvPicPr>
            <p:cNvPr id="3" name="object 3">
              <a:extLst>
                <a:ext uri="{FF2B5EF4-FFF2-40B4-BE49-F238E27FC236}">
                  <a16:creationId xmlns:a16="http://schemas.microsoft.com/office/drawing/2014/main" id="{844A5C61-3A81-DA56-A544-27EED33C307D}"/>
                </a:ext>
              </a:extLst>
            </p:cNvPr>
            <p:cNvPicPr/>
            <p:nvPr/>
          </p:nvPicPr>
          <p:blipFill>
            <a:blip r:embed="rId3" cstate="print"/>
            <a:stretch>
              <a:fillRect/>
            </a:stretch>
          </p:blipFill>
          <p:spPr>
            <a:xfrm>
              <a:off x="0" y="0"/>
              <a:ext cx="12192000" cy="6857998"/>
            </a:xfrm>
            <a:prstGeom prst="rect">
              <a:avLst/>
            </a:prstGeom>
          </p:spPr>
        </p:pic>
        <p:pic>
          <p:nvPicPr>
            <p:cNvPr id="4" name="object 4">
              <a:extLst>
                <a:ext uri="{FF2B5EF4-FFF2-40B4-BE49-F238E27FC236}">
                  <a16:creationId xmlns:a16="http://schemas.microsoft.com/office/drawing/2014/main" id="{091192A9-2DC9-FD3C-7D52-4EE3FE90FA84}"/>
                </a:ext>
              </a:extLst>
            </p:cNvPr>
            <p:cNvPicPr/>
            <p:nvPr/>
          </p:nvPicPr>
          <p:blipFill>
            <a:blip r:embed="rId4" cstate="print"/>
            <a:stretch>
              <a:fillRect/>
            </a:stretch>
          </p:blipFill>
          <p:spPr>
            <a:xfrm>
              <a:off x="385203" y="360032"/>
              <a:ext cx="2358009" cy="787158"/>
            </a:xfrm>
            <a:prstGeom prst="rect">
              <a:avLst/>
            </a:prstGeom>
          </p:spPr>
        </p:pic>
      </p:grpSp>
      <p:sp>
        <p:nvSpPr>
          <p:cNvPr id="7" name="object 7">
            <a:extLst>
              <a:ext uri="{FF2B5EF4-FFF2-40B4-BE49-F238E27FC236}">
                <a16:creationId xmlns:a16="http://schemas.microsoft.com/office/drawing/2014/main" id="{A7CA5C0A-93A2-5299-7E94-F8711FDDF079}"/>
              </a:ext>
            </a:extLst>
          </p:cNvPr>
          <p:cNvSpPr txBox="1"/>
          <p:nvPr/>
        </p:nvSpPr>
        <p:spPr>
          <a:xfrm>
            <a:off x="620433" y="4855464"/>
            <a:ext cx="9840595" cy="360355"/>
          </a:xfrm>
          <a:prstGeom prst="rect">
            <a:avLst/>
          </a:prstGeom>
          <a:ln w="12700">
            <a:solidFill>
              <a:srgbClr val="041E42"/>
            </a:solidFill>
          </a:ln>
        </p:spPr>
        <p:txBody>
          <a:bodyPr vert="horz" wrap="square" lIns="0" tIns="82550" rIns="0" bIns="0" rtlCol="0">
            <a:spAutoFit/>
          </a:bodyPr>
          <a:lstStyle/>
          <a:p>
            <a:pPr marL="0" marR="0" lvl="0" indent="0" algn="l" defTabSz="914400" rtl="0" eaLnBrk="1" fontAlgn="auto" latinLnBrk="0" hangingPunct="1">
              <a:lnSpc>
                <a:spcPct val="100000"/>
              </a:lnSpc>
              <a:spcBef>
                <a:spcPts val="65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latin typeface="Times New Roman"/>
              <a:ea typeface="+mn-ea"/>
              <a:cs typeface="Times New Roman"/>
            </a:endParaRPr>
          </a:p>
        </p:txBody>
      </p:sp>
      <p:sp>
        <p:nvSpPr>
          <p:cNvPr id="12" name="TextBox 11">
            <a:extLst>
              <a:ext uri="{FF2B5EF4-FFF2-40B4-BE49-F238E27FC236}">
                <a16:creationId xmlns:a16="http://schemas.microsoft.com/office/drawing/2014/main" id="{9744B559-0AC1-C4C1-9A24-D00EBCF9F796}"/>
              </a:ext>
            </a:extLst>
          </p:cNvPr>
          <p:cNvSpPr txBox="1"/>
          <p:nvPr/>
        </p:nvSpPr>
        <p:spPr>
          <a:xfrm>
            <a:off x="270908" y="6382552"/>
            <a:ext cx="2586597" cy="230832"/>
          </a:xfrm>
          <a:prstGeom prst="rect">
            <a:avLst/>
          </a:prstGeom>
          <a:noFill/>
        </p:spPr>
        <p:txBody>
          <a:bodyPr wrap="square">
            <a:spAutoFit/>
          </a:bodyPr>
          <a:lstStyle/>
          <a:p>
            <a:pPr marL="12700" marR="0" lvl="0" indent="0" algn="l" defTabSz="914400" rtl="0" eaLnBrk="1" fontAlgn="auto" latinLnBrk="0" hangingPunct="1">
              <a:lnSpc>
                <a:spcPct val="100000"/>
              </a:lnSpc>
              <a:spcBef>
                <a:spcPts val="100"/>
              </a:spcBef>
              <a:spcAft>
                <a:spcPts val="0"/>
              </a:spcAft>
              <a:buClrTx/>
              <a:buSzTx/>
              <a:buFontTx/>
              <a:buNone/>
              <a:tabLst>
                <a:tab pos="239395" algn="l"/>
              </a:tabLst>
              <a:defRPr/>
            </a:pPr>
            <a:r>
              <a:rPr lang="en-US" sz="900" kern="0" spc="-50" dirty="0">
                <a:solidFill>
                  <a:srgbClr val="FFFFFF"/>
                </a:solidFill>
                <a:latin typeface="Arial"/>
                <a:cs typeface="Arial"/>
              </a:rPr>
              <a:t>8</a:t>
            </a:r>
            <a:r>
              <a:rPr kumimoji="0" lang="en-US" sz="900" b="0" i="0" u="none" strike="noStrike" kern="0" cap="none" spc="0" normalizeH="0" baseline="0" noProof="0" dirty="0">
                <a:ln>
                  <a:noFill/>
                </a:ln>
                <a:solidFill>
                  <a:srgbClr val="FFFFFF"/>
                </a:solidFill>
                <a:effectLst/>
                <a:uLnTx/>
                <a:uFillTx/>
                <a:latin typeface="Arial"/>
                <a:ea typeface="+mn-ea"/>
                <a:cs typeface="Arial"/>
              </a:rPr>
              <a:t>	Paper</a:t>
            </a:r>
            <a:r>
              <a:rPr kumimoji="0" lang="en-US" sz="900" b="0" i="0" u="none" strike="noStrike" kern="0" cap="none" spc="235" normalizeH="0" baseline="0" noProof="0" dirty="0">
                <a:ln>
                  <a:noFill/>
                </a:ln>
                <a:solidFill>
                  <a:srgbClr val="FFFFFF"/>
                </a:solidFill>
                <a:effectLst/>
                <a:uLnTx/>
                <a:uFillTx/>
                <a:latin typeface="Arial"/>
                <a:ea typeface="+mn-ea"/>
                <a:cs typeface="Arial"/>
              </a:rPr>
              <a:t> </a:t>
            </a:r>
            <a:r>
              <a:rPr kumimoji="0" lang="en-US" sz="900" b="0" i="0" u="none" strike="noStrike" kern="0" cap="none" spc="0" normalizeH="0" baseline="0" noProof="0" dirty="0">
                <a:ln>
                  <a:noFill/>
                </a:ln>
                <a:solidFill>
                  <a:srgbClr val="FFFFFF"/>
                </a:solidFill>
                <a:effectLst/>
                <a:uLnTx/>
                <a:uFillTx/>
                <a:latin typeface="Arial"/>
                <a:ea typeface="+mn-ea"/>
                <a:cs typeface="Arial"/>
              </a:rPr>
              <a:t>|</a:t>
            </a:r>
            <a:r>
              <a:rPr kumimoji="0" lang="en-US" sz="900" b="0" i="0" u="none" strike="noStrike" kern="0" cap="none" spc="240" normalizeH="0" baseline="0" noProof="0" dirty="0">
                <a:ln>
                  <a:noFill/>
                </a:ln>
                <a:solidFill>
                  <a:srgbClr val="FFFFFF"/>
                </a:solidFill>
                <a:effectLst/>
                <a:uLnTx/>
                <a:uFillTx/>
                <a:latin typeface="Arial"/>
                <a:ea typeface="+mn-ea"/>
                <a:cs typeface="Arial"/>
              </a:rPr>
              <a:t> </a:t>
            </a:r>
            <a:r>
              <a:rPr kumimoji="0" lang="en-US" sz="900" b="0" i="0" u="none" strike="noStrike" kern="0" cap="none" spc="0" normalizeH="0" baseline="0" noProof="0" dirty="0">
                <a:ln>
                  <a:noFill/>
                </a:ln>
                <a:solidFill>
                  <a:srgbClr val="FFFFFF"/>
                </a:solidFill>
                <a:effectLst/>
                <a:uLnTx/>
                <a:uFillTx/>
                <a:latin typeface="Arial"/>
                <a:ea typeface="+mn-ea"/>
                <a:cs typeface="Arial"/>
              </a:rPr>
              <a:t>Packaging</a:t>
            </a:r>
            <a:r>
              <a:rPr kumimoji="0" lang="en-US" sz="900" b="0" i="0" u="none" strike="noStrike" kern="0" cap="none" spc="210" normalizeH="0" baseline="0" noProof="0" dirty="0">
                <a:ln>
                  <a:noFill/>
                </a:ln>
                <a:solidFill>
                  <a:srgbClr val="FFFFFF"/>
                </a:solidFill>
                <a:effectLst/>
                <a:uLnTx/>
                <a:uFillTx/>
                <a:latin typeface="Arial"/>
                <a:ea typeface="+mn-ea"/>
                <a:cs typeface="Arial"/>
              </a:rPr>
              <a:t> </a:t>
            </a:r>
            <a:r>
              <a:rPr kumimoji="0" lang="en-US" sz="900" b="0" i="0" u="none" strike="noStrike" kern="0" cap="none" spc="0" normalizeH="0" baseline="0" noProof="0" dirty="0">
                <a:ln>
                  <a:noFill/>
                </a:ln>
                <a:solidFill>
                  <a:srgbClr val="FFFFFF"/>
                </a:solidFill>
                <a:effectLst/>
                <a:uLnTx/>
                <a:uFillTx/>
                <a:latin typeface="Arial"/>
                <a:ea typeface="+mn-ea"/>
                <a:cs typeface="Arial"/>
              </a:rPr>
              <a:t>|</a:t>
            </a:r>
            <a:r>
              <a:rPr kumimoji="0" lang="en-US" sz="900" b="0" i="0" u="none" strike="noStrike" kern="0" cap="none" spc="245" normalizeH="0" baseline="0" noProof="0" dirty="0">
                <a:ln>
                  <a:noFill/>
                </a:ln>
                <a:solidFill>
                  <a:srgbClr val="FFFFFF"/>
                </a:solidFill>
                <a:effectLst/>
                <a:uLnTx/>
                <a:uFillTx/>
                <a:latin typeface="Arial"/>
                <a:ea typeface="+mn-ea"/>
                <a:cs typeface="Arial"/>
              </a:rPr>
              <a:t> </a:t>
            </a:r>
            <a:r>
              <a:rPr kumimoji="0" lang="en-US" sz="900" b="0" i="0" u="none" strike="noStrike" kern="0" cap="none" spc="-10" normalizeH="0" baseline="0" noProof="0" dirty="0">
                <a:ln>
                  <a:noFill/>
                </a:ln>
                <a:solidFill>
                  <a:srgbClr val="FFFFFF"/>
                </a:solidFill>
                <a:effectLst/>
                <a:uLnTx/>
                <a:uFillTx/>
                <a:latin typeface="Arial"/>
                <a:ea typeface="+mn-ea"/>
                <a:cs typeface="Arial"/>
              </a:rPr>
              <a:t>Solutions</a:t>
            </a:r>
            <a:endParaRPr kumimoji="0" lang="en-US" sz="900" b="0" i="0" u="none" strike="noStrike" kern="0" cap="none" spc="0" normalizeH="0" baseline="0" noProof="0" dirty="0">
              <a:ln>
                <a:noFill/>
              </a:ln>
              <a:solidFill>
                <a:sysClr val="windowText" lastClr="000000"/>
              </a:solidFill>
              <a:effectLst/>
              <a:uLnTx/>
              <a:uFillTx/>
              <a:latin typeface="Arial"/>
              <a:ea typeface="+mn-ea"/>
              <a:cs typeface="Arial"/>
            </a:endParaRPr>
          </a:p>
        </p:txBody>
      </p:sp>
      <p:sp>
        <p:nvSpPr>
          <p:cNvPr id="6" name="TextBox 5">
            <a:extLst>
              <a:ext uri="{FF2B5EF4-FFF2-40B4-BE49-F238E27FC236}">
                <a16:creationId xmlns:a16="http://schemas.microsoft.com/office/drawing/2014/main" id="{1BDBFD3F-FD20-FD9C-E499-5CFE6358CDD9}"/>
              </a:ext>
            </a:extLst>
          </p:cNvPr>
          <p:cNvSpPr txBox="1"/>
          <p:nvPr/>
        </p:nvSpPr>
        <p:spPr>
          <a:xfrm>
            <a:off x="2192866" y="2508884"/>
            <a:ext cx="7806267" cy="2831544"/>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Fiber is sourced from ~150-mile radius across the Appalachian timber belt, sustaining an estimated </a:t>
            </a:r>
            <a:r>
              <a:rPr kumimoji="0" lang="en-US" sz="2000" b="1" i="0" u="none" strike="noStrike" kern="1200" cap="none" spc="0" normalizeH="0" baseline="0" noProof="0" dirty="0">
                <a:ln>
                  <a:noFill/>
                </a:ln>
                <a:solidFill>
                  <a:prstClr val="white"/>
                </a:solidFill>
                <a:effectLst/>
                <a:uLnTx/>
                <a:uFillTx/>
                <a:latin typeface="Calibri"/>
                <a:ea typeface="+mn-ea"/>
                <a:cs typeface="+mn-cs"/>
              </a:rPr>
              <a:t>3,500+ jobs in the forestry supply chain.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b="1" dirty="0">
              <a:solidFill>
                <a:prstClr val="white"/>
              </a:solidFill>
              <a:latin typeface="Calibri"/>
            </a:endParaRPr>
          </a:p>
          <a:p>
            <a:pPr marL="285750" lvl="0" indent="-285750">
              <a:buFont typeface="Arial" panose="020B0604020202020204" pitchFamily="34" charset="0"/>
              <a:buChar char="•"/>
            </a:pPr>
            <a:r>
              <a:rPr lang="en-US" sz="2000" dirty="0">
                <a:solidFill>
                  <a:schemeClr val="bg1"/>
                </a:solidFill>
              </a:rPr>
              <a:t>Fiber mix consists of ~80% hardwood and 20% softwood, with procurement split between 53% roundwood (pulpwood) and 47% chips purchased from sawmills.</a:t>
            </a:r>
            <a:endParaRPr kumimoji="0" lang="en-US" sz="2000" b="1" i="0" u="none" strike="noStrike" kern="1200" cap="none" spc="0" normalizeH="0" baseline="0" noProof="0" dirty="0">
              <a:ln>
                <a:noFill/>
              </a:ln>
              <a:solidFill>
                <a:schemeClr val="bg1"/>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1" i="0" u="none" strike="noStrike" kern="1200" cap="none" spc="0" normalizeH="0" baseline="0" noProof="0" dirty="0">
              <a:ln>
                <a:noFill/>
              </a:ln>
              <a:solidFill>
                <a:prstClr val="white"/>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i="0" u="none" strike="noStrike" kern="1200" cap="none" spc="0" normalizeH="0" baseline="0" noProof="0" dirty="0">
                <a:ln>
                  <a:noFill/>
                </a:ln>
                <a:solidFill>
                  <a:prstClr val="white"/>
                </a:solidFill>
                <a:effectLst/>
                <a:uLnTx/>
                <a:uFillTx/>
                <a:latin typeface="Calibri"/>
                <a:ea typeface="+mn-ea"/>
                <a:cs typeface="+mn-cs"/>
              </a:rPr>
              <a:t>In 2025, the mill spent </a:t>
            </a:r>
            <a:r>
              <a:rPr kumimoji="0" lang="en-US" sz="2000" b="1" i="0" u="none" strike="noStrike" kern="1200" cap="none" spc="0" normalizeH="0" baseline="0" noProof="0" dirty="0">
                <a:ln>
                  <a:noFill/>
                </a:ln>
                <a:solidFill>
                  <a:prstClr val="white"/>
                </a:solidFill>
                <a:effectLst/>
                <a:uLnTx/>
                <a:uFillTx/>
                <a:latin typeface="Calibri"/>
                <a:ea typeface="+mn-ea"/>
                <a:cs typeface="+mn-cs"/>
              </a:rPr>
              <a:t>~$130 million </a:t>
            </a:r>
            <a:r>
              <a:rPr lang="en-US" sz="2000" dirty="0">
                <a:solidFill>
                  <a:prstClr val="white"/>
                </a:solidFill>
                <a:latin typeface="Calibri"/>
              </a:rPr>
              <a:t>on fiber purchases.</a:t>
            </a:r>
            <a:endParaRPr kumimoji="0" lang="en-US" sz="2000" i="0" u="none" strike="noStrike" kern="1200" cap="none" spc="0" normalizeH="0" baseline="0" noProof="0" dirty="0">
              <a:ln>
                <a:noFill/>
              </a:ln>
              <a:solidFill>
                <a:prstClr val="white"/>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extBox 8">
            <a:extLst>
              <a:ext uri="{FF2B5EF4-FFF2-40B4-BE49-F238E27FC236}">
                <a16:creationId xmlns:a16="http://schemas.microsoft.com/office/drawing/2014/main" id="{57B75628-04C6-905C-EB1B-CE619B1CB665}"/>
              </a:ext>
            </a:extLst>
          </p:cNvPr>
          <p:cNvSpPr txBox="1"/>
          <p:nvPr/>
        </p:nvSpPr>
        <p:spPr>
          <a:xfrm>
            <a:off x="1862679" y="1200833"/>
            <a:ext cx="8271921" cy="1089529"/>
          </a:xfrm>
          <a:prstGeom prst="rect">
            <a:avLst/>
          </a:prstGeom>
          <a:noFill/>
        </p:spPr>
        <p:txBody>
          <a:bodyPr wrap="square">
            <a:spAutoFit/>
          </a:bodyPr>
          <a:lstStyle/>
          <a:p>
            <a:pPr marL="0" marR="0" lvl="0" indent="0" algn="ctr" defTabSz="914103" rtl="0" eaLnBrk="1" fontAlgn="auto" latinLnBrk="0" hangingPunct="1">
              <a:lnSpc>
                <a:spcPct val="90000"/>
              </a:lnSpc>
              <a:spcBef>
                <a:spcPts val="0"/>
              </a:spcBef>
              <a:spcAft>
                <a:spcPts val="0"/>
              </a:spcAft>
              <a:buClr>
                <a:srgbClr val="08B2FF"/>
              </a:buClr>
              <a:buSzTx/>
              <a:buFont typeface="Arial" panose="020B0604020202020204" pitchFamily="34" charset="0"/>
              <a:buNone/>
              <a:tabLst/>
              <a:defRPr/>
            </a:pPr>
            <a:r>
              <a:rPr lang="en-US" sz="3600" b="1" dirty="0">
                <a:solidFill>
                  <a:srgbClr val="FFFFFF"/>
                </a:solidFill>
                <a:latin typeface="Arial" panose="020B0604020202020204" pitchFamily="34" charset="0"/>
                <a:cs typeface="Arial" panose="020B0604020202020204" pitchFamily="34" charset="0"/>
              </a:rPr>
              <a:t>The Covington Mill’s </a:t>
            </a:r>
            <a:r>
              <a:rPr kumimoji="0" lang="en-US" sz="3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Impact on the Forest Economy</a:t>
            </a:r>
          </a:p>
        </p:txBody>
      </p:sp>
    </p:spTree>
    <p:extLst>
      <p:ext uri="{BB962C8B-B14F-4D97-AF65-F5344CB8AC3E}">
        <p14:creationId xmlns:p14="http://schemas.microsoft.com/office/powerpoint/2010/main" val="701180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Freeform 46">
            <a:extLst>
              <a:ext uri="{FF2B5EF4-FFF2-40B4-BE49-F238E27FC236}">
                <a16:creationId xmlns:a16="http://schemas.microsoft.com/office/drawing/2014/main" id="{4560E666-9E7D-E212-6CEB-E4971752B2D2}"/>
              </a:ext>
            </a:extLst>
          </p:cNvPr>
          <p:cNvSpPr/>
          <p:nvPr/>
        </p:nvSpPr>
        <p:spPr>
          <a:xfrm>
            <a:off x="701458" y="4622104"/>
            <a:ext cx="10008295" cy="926926"/>
          </a:xfrm>
          <a:custGeom>
            <a:avLst/>
            <a:gdLst>
              <a:gd name="connsiteX0" fmla="*/ 0 w 10008295"/>
              <a:gd name="connsiteY0" fmla="*/ 0 h 926926"/>
              <a:gd name="connsiteX1" fmla="*/ 9807879 w 10008295"/>
              <a:gd name="connsiteY1" fmla="*/ 0 h 926926"/>
              <a:gd name="connsiteX2" fmla="*/ 10008295 w 10008295"/>
              <a:gd name="connsiteY2" fmla="*/ 526093 h 926926"/>
              <a:gd name="connsiteX3" fmla="*/ 9795353 w 10008295"/>
              <a:gd name="connsiteY3" fmla="*/ 926926 h 926926"/>
              <a:gd name="connsiteX4" fmla="*/ 0 w 10008295"/>
              <a:gd name="connsiteY4" fmla="*/ 926926 h 926926"/>
              <a:gd name="connsiteX5" fmla="*/ 0 w 10008295"/>
              <a:gd name="connsiteY5" fmla="*/ 0 h 926926"/>
              <a:gd name="connsiteX6" fmla="*/ 0 w 10008295"/>
              <a:gd name="connsiteY6" fmla="*/ 0 h 926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8295" h="926926">
                <a:moveTo>
                  <a:pt x="0" y="0"/>
                </a:moveTo>
                <a:lnTo>
                  <a:pt x="9807879" y="0"/>
                </a:lnTo>
                <a:lnTo>
                  <a:pt x="10008295" y="526093"/>
                </a:lnTo>
                <a:lnTo>
                  <a:pt x="9795353" y="926926"/>
                </a:lnTo>
                <a:lnTo>
                  <a:pt x="0" y="926926"/>
                </a:lnTo>
                <a:lnTo>
                  <a:pt x="0" y="0"/>
                </a:lnTo>
                <a:lnTo>
                  <a:pt x="0" y="0"/>
                </a:lnTo>
                <a:close/>
              </a:path>
            </a:pathLst>
          </a:cu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41E42"/>
              </a:solidFill>
              <a:effectLst/>
              <a:uLnTx/>
              <a:uFillTx/>
              <a:latin typeface="Arial" panose="020B0604020202020204"/>
              <a:ea typeface="+mn-ea"/>
              <a:cs typeface="+mn-cs"/>
            </a:endParaRPr>
          </a:p>
        </p:txBody>
      </p:sp>
      <p:sp>
        <p:nvSpPr>
          <p:cNvPr id="30" name="Freeform 29">
            <a:extLst>
              <a:ext uri="{FF2B5EF4-FFF2-40B4-BE49-F238E27FC236}">
                <a16:creationId xmlns:a16="http://schemas.microsoft.com/office/drawing/2014/main" id="{8291BB54-8002-04C5-803C-27E5EABBB5F4}"/>
              </a:ext>
            </a:extLst>
          </p:cNvPr>
          <p:cNvSpPr/>
          <p:nvPr/>
        </p:nvSpPr>
        <p:spPr>
          <a:xfrm>
            <a:off x="7043803" y="1265423"/>
            <a:ext cx="1911927" cy="1848433"/>
          </a:xfrm>
          <a:custGeom>
            <a:avLst/>
            <a:gdLst>
              <a:gd name="connsiteX0" fmla="*/ 0 w 1911927"/>
              <a:gd name="connsiteY0" fmla="*/ 1818409 h 1818409"/>
              <a:gd name="connsiteX1" fmla="*/ 0 w 1911927"/>
              <a:gd name="connsiteY1" fmla="*/ 332509 h 1818409"/>
              <a:gd name="connsiteX2" fmla="*/ 945573 w 1911927"/>
              <a:gd name="connsiteY2" fmla="*/ 0 h 1818409"/>
              <a:gd name="connsiteX3" fmla="*/ 1911927 w 1911927"/>
              <a:gd name="connsiteY3" fmla="*/ 353291 h 1818409"/>
              <a:gd name="connsiteX4" fmla="*/ 1911927 w 1911927"/>
              <a:gd name="connsiteY4" fmla="*/ 1808018 h 1818409"/>
              <a:gd name="connsiteX5" fmla="*/ 0 w 1911927"/>
              <a:gd name="connsiteY5" fmla="*/ 1818409 h 1818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1927" h="1818409">
                <a:moveTo>
                  <a:pt x="0" y="1818409"/>
                </a:moveTo>
                <a:lnTo>
                  <a:pt x="0" y="332509"/>
                </a:lnTo>
                <a:lnTo>
                  <a:pt x="945573" y="0"/>
                </a:lnTo>
                <a:lnTo>
                  <a:pt x="1911927" y="353291"/>
                </a:lnTo>
                <a:lnTo>
                  <a:pt x="1911927" y="1808018"/>
                </a:lnTo>
                <a:lnTo>
                  <a:pt x="0" y="1818409"/>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Freeform 5">
            <a:extLst>
              <a:ext uri="{FF2B5EF4-FFF2-40B4-BE49-F238E27FC236}">
                <a16:creationId xmlns:a16="http://schemas.microsoft.com/office/drawing/2014/main" id="{76CF60D2-B8D2-E54E-3E88-90BA5A459A20}"/>
              </a:ext>
            </a:extLst>
          </p:cNvPr>
          <p:cNvSpPr/>
          <p:nvPr/>
        </p:nvSpPr>
        <p:spPr>
          <a:xfrm>
            <a:off x="4120494" y="1265423"/>
            <a:ext cx="1911927" cy="1848433"/>
          </a:xfrm>
          <a:custGeom>
            <a:avLst/>
            <a:gdLst>
              <a:gd name="connsiteX0" fmla="*/ 0 w 1911927"/>
              <a:gd name="connsiteY0" fmla="*/ 1818409 h 1818409"/>
              <a:gd name="connsiteX1" fmla="*/ 0 w 1911927"/>
              <a:gd name="connsiteY1" fmla="*/ 332509 h 1818409"/>
              <a:gd name="connsiteX2" fmla="*/ 945573 w 1911927"/>
              <a:gd name="connsiteY2" fmla="*/ 0 h 1818409"/>
              <a:gd name="connsiteX3" fmla="*/ 1911927 w 1911927"/>
              <a:gd name="connsiteY3" fmla="*/ 353291 h 1818409"/>
              <a:gd name="connsiteX4" fmla="*/ 1911927 w 1911927"/>
              <a:gd name="connsiteY4" fmla="*/ 1808018 h 1818409"/>
              <a:gd name="connsiteX5" fmla="*/ 0 w 1911927"/>
              <a:gd name="connsiteY5" fmla="*/ 1818409 h 1818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1927" h="1818409">
                <a:moveTo>
                  <a:pt x="0" y="1818409"/>
                </a:moveTo>
                <a:lnTo>
                  <a:pt x="0" y="332509"/>
                </a:lnTo>
                <a:lnTo>
                  <a:pt x="945573" y="0"/>
                </a:lnTo>
                <a:lnTo>
                  <a:pt x="1911927" y="353291"/>
                </a:lnTo>
                <a:lnTo>
                  <a:pt x="1911927" y="1808018"/>
                </a:lnTo>
                <a:lnTo>
                  <a:pt x="0" y="1818409"/>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42" name="Picture 41" descr="Icon&#10;&#10;Description automatically generated">
            <a:extLst>
              <a:ext uri="{FF2B5EF4-FFF2-40B4-BE49-F238E27FC236}">
                <a16:creationId xmlns:a16="http://schemas.microsoft.com/office/drawing/2014/main" id="{7FE5539D-AB20-3B2D-75F9-4DCAD570860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290957" y="713649"/>
            <a:ext cx="2425700" cy="2882900"/>
          </a:xfrm>
          <a:prstGeom prst="rect">
            <a:avLst/>
          </a:prstGeom>
        </p:spPr>
      </p:pic>
      <p:pic>
        <p:nvPicPr>
          <p:cNvPr id="18" name="Picture 17" descr="A picture containing text&#10;&#10;Description automatically generated">
            <a:extLst>
              <a:ext uri="{FF2B5EF4-FFF2-40B4-BE49-F238E27FC236}">
                <a16:creationId xmlns:a16="http://schemas.microsoft.com/office/drawing/2014/main" id="{FA243192-1645-7834-CDA3-D0AA60B528B0}"/>
              </a:ext>
            </a:extLst>
          </p:cNvPr>
          <p:cNvPicPr>
            <a:picLocks noChangeAspect="1"/>
          </p:cNvPicPr>
          <p:nvPr/>
        </p:nvPicPr>
        <p:blipFill>
          <a:blip r:embed="rId4"/>
          <a:stretch>
            <a:fillRect/>
          </a:stretch>
        </p:blipFill>
        <p:spPr>
          <a:xfrm>
            <a:off x="819442" y="3125488"/>
            <a:ext cx="2590800" cy="622300"/>
          </a:xfrm>
          <a:prstGeom prst="rect">
            <a:avLst/>
          </a:prstGeom>
        </p:spPr>
      </p:pic>
      <p:pic>
        <p:nvPicPr>
          <p:cNvPr id="21" name="Picture 20" descr="A picture containing shape&#10;&#10;Description automatically generated">
            <a:extLst>
              <a:ext uri="{FF2B5EF4-FFF2-40B4-BE49-F238E27FC236}">
                <a16:creationId xmlns:a16="http://schemas.microsoft.com/office/drawing/2014/main" id="{4C418118-0FE3-827C-7BE3-65C5A4C7CAD2}"/>
              </a:ext>
            </a:extLst>
          </p:cNvPr>
          <p:cNvPicPr>
            <a:picLocks noChangeAspect="1"/>
          </p:cNvPicPr>
          <p:nvPr/>
        </p:nvPicPr>
        <p:blipFill>
          <a:blip r:embed="rId5"/>
          <a:stretch>
            <a:fillRect/>
          </a:stretch>
        </p:blipFill>
        <p:spPr>
          <a:xfrm>
            <a:off x="3754049" y="3125031"/>
            <a:ext cx="2590800" cy="622300"/>
          </a:xfrm>
          <a:prstGeom prst="rect">
            <a:avLst/>
          </a:prstGeom>
        </p:spPr>
      </p:pic>
      <p:sp>
        <p:nvSpPr>
          <p:cNvPr id="2" name="Title 1">
            <a:extLst>
              <a:ext uri="{FF2B5EF4-FFF2-40B4-BE49-F238E27FC236}">
                <a16:creationId xmlns:a16="http://schemas.microsoft.com/office/drawing/2014/main" id="{682B049D-AD0F-74FB-9DDC-EAF1058C8E79}"/>
              </a:ext>
            </a:extLst>
          </p:cNvPr>
          <p:cNvSpPr>
            <a:spLocks noGrp="1"/>
          </p:cNvSpPr>
          <p:nvPr>
            <p:ph type="title"/>
          </p:nvPr>
        </p:nvSpPr>
        <p:spPr/>
        <p:txBody>
          <a:bodyPr/>
          <a:lstStyle/>
          <a:p>
            <a:pPr>
              <a:lnSpc>
                <a:spcPct val="100000"/>
              </a:lnSpc>
              <a:spcAft>
                <a:spcPts val="600"/>
              </a:spcAft>
            </a:pPr>
            <a:r>
              <a:rPr lang="en-US" dirty="0">
                <a:latin typeface="Arial"/>
                <a:cs typeface="Arial"/>
              </a:rPr>
              <a:t>Three Types of Forest Certification</a:t>
            </a:r>
            <a:br>
              <a:rPr lang="en-US" dirty="0">
                <a:latin typeface="Arial"/>
                <a:cs typeface="Arial" panose="020B0604020202020204" pitchFamily="34" charset="0"/>
              </a:rPr>
            </a:br>
            <a:endParaRPr lang="en-GB" dirty="0"/>
          </a:p>
        </p:txBody>
      </p:sp>
      <p:sp>
        <p:nvSpPr>
          <p:cNvPr id="8" name="Freeform 7">
            <a:extLst>
              <a:ext uri="{FF2B5EF4-FFF2-40B4-BE49-F238E27FC236}">
                <a16:creationId xmlns:a16="http://schemas.microsoft.com/office/drawing/2014/main" id="{BDDF40F6-2BC5-DC6C-FCB1-9DBD5AF6534F}"/>
              </a:ext>
            </a:extLst>
          </p:cNvPr>
          <p:cNvSpPr/>
          <p:nvPr/>
        </p:nvSpPr>
        <p:spPr>
          <a:xfrm>
            <a:off x="1148694" y="1265423"/>
            <a:ext cx="1911927" cy="1848433"/>
          </a:xfrm>
          <a:custGeom>
            <a:avLst/>
            <a:gdLst>
              <a:gd name="connsiteX0" fmla="*/ 0 w 1911927"/>
              <a:gd name="connsiteY0" fmla="*/ 1818409 h 1818409"/>
              <a:gd name="connsiteX1" fmla="*/ 0 w 1911927"/>
              <a:gd name="connsiteY1" fmla="*/ 332509 h 1818409"/>
              <a:gd name="connsiteX2" fmla="*/ 945573 w 1911927"/>
              <a:gd name="connsiteY2" fmla="*/ 0 h 1818409"/>
              <a:gd name="connsiteX3" fmla="*/ 1911927 w 1911927"/>
              <a:gd name="connsiteY3" fmla="*/ 353291 h 1818409"/>
              <a:gd name="connsiteX4" fmla="*/ 1911927 w 1911927"/>
              <a:gd name="connsiteY4" fmla="*/ 1808018 h 1818409"/>
              <a:gd name="connsiteX5" fmla="*/ 0 w 1911927"/>
              <a:gd name="connsiteY5" fmla="*/ 1818409 h 1818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1927" h="1818409">
                <a:moveTo>
                  <a:pt x="0" y="1818409"/>
                </a:moveTo>
                <a:lnTo>
                  <a:pt x="0" y="332509"/>
                </a:lnTo>
                <a:lnTo>
                  <a:pt x="945573" y="0"/>
                </a:lnTo>
                <a:lnTo>
                  <a:pt x="1911927" y="353291"/>
                </a:lnTo>
                <a:lnTo>
                  <a:pt x="1911927" y="1808018"/>
                </a:lnTo>
                <a:lnTo>
                  <a:pt x="0" y="1818409"/>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1" name="Picture Placeholder 111">
            <a:extLst>
              <a:ext uri="{FF2B5EF4-FFF2-40B4-BE49-F238E27FC236}">
                <a16:creationId xmlns:a16="http://schemas.microsoft.com/office/drawing/2014/main" id="{C5E62155-D5F7-B9AC-D22C-37D9445202DE}"/>
              </a:ext>
            </a:extLst>
          </p:cNvPr>
          <p:cNvPicPr>
            <a:picLocks noChangeAspect="1"/>
          </p:cNvPicPr>
          <p:nvPr/>
        </p:nvPicPr>
        <p:blipFill>
          <a:blip>
            <a:extLst>
              <a:ext uri="{96DAC541-7B7A-43D3-8B79-37D633B846F1}">
                <asvg:svgBlip xmlns:asvg="http://schemas.microsoft.com/office/drawing/2016/SVG/main" r:embed="rId6"/>
              </a:ext>
            </a:extLst>
          </a:blip>
          <a:srcRect l="3846" r="3846"/>
          <a:stretch>
            <a:fillRect/>
          </a:stretch>
        </p:blipFill>
        <p:spPr>
          <a:xfrm>
            <a:off x="1422594" y="1527993"/>
            <a:ext cx="1316660" cy="1427090"/>
          </a:xfrm>
          <a:prstGeom prst="rect">
            <a:avLst/>
          </a:prstGeom>
        </p:spPr>
      </p:pic>
      <p:sp>
        <p:nvSpPr>
          <p:cNvPr id="12" name="Rounded Rectangle 11">
            <a:extLst>
              <a:ext uri="{FF2B5EF4-FFF2-40B4-BE49-F238E27FC236}">
                <a16:creationId xmlns:a16="http://schemas.microsoft.com/office/drawing/2014/main" id="{9811E4C9-7049-05BD-FEED-E4B45364DB05}"/>
              </a:ext>
            </a:extLst>
          </p:cNvPr>
          <p:cNvSpPr/>
          <p:nvPr/>
        </p:nvSpPr>
        <p:spPr>
          <a:xfrm>
            <a:off x="816185" y="3111577"/>
            <a:ext cx="2575015" cy="630771"/>
          </a:xfrm>
          <a:prstGeom prst="roundRect">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54864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41E42"/>
                </a:solidFill>
                <a:effectLst/>
                <a:uLnTx/>
                <a:uFillTx/>
                <a:latin typeface="Arial" panose="020B0604020202020204"/>
                <a:ea typeface="+mn-ea"/>
                <a:cs typeface="+mn-cs"/>
              </a:rPr>
              <a:t>Forest Management</a:t>
            </a:r>
            <a:br>
              <a:rPr kumimoji="0" lang="en-GB" sz="1400" b="0" i="0" u="none" strike="noStrike" kern="1200" cap="none" spc="0" normalizeH="0" baseline="0" noProof="0">
                <a:ln>
                  <a:noFill/>
                </a:ln>
                <a:solidFill>
                  <a:srgbClr val="041E42"/>
                </a:solidFill>
                <a:effectLst/>
                <a:uLnTx/>
                <a:uFillTx/>
                <a:latin typeface="Arial" panose="020B0604020202020204"/>
                <a:ea typeface="+mn-ea"/>
                <a:cs typeface="+mn-cs"/>
              </a:rPr>
            </a:br>
            <a:r>
              <a:rPr kumimoji="0" lang="en-GB" sz="1400" b="0" i="0" u="none" strike="noStrike" kern="1200" cap="none" spc="0" normalizeH="0" baseline="0" noProof="0">
                <a:ln>
                  <a:noFill/>
                </a:ln>
                <a:solidFill>
                  <a:srgbClr val="041E42"/>
                </a:solidFill>
                <a:effectLst/>
                <a:uLnTx/>
                <a:uFillTx/>
                <a:latin typeface="Arial" panose="020B0604020202020204"/>
                <a:ea typeface="+mn-ea"/>
                <a:cs typeface="+mn-cs"/>
              </a:rPr>
              <a:t>Certification</a:t>
            </a:r>
          </a:p>
        </p:txBody>
      </p:sp>
      <p:pic>
        <p:nvPicPr>
          <p:cNvPr id="13" name="Picture Placeholder 122">
            <a:extLst>
              <a:ext uri="{FF2B5EF4-FFF2-40B4-BE49-F238E27FC236}">
                <a16:creationId xmlns:a16="http://schemas.microsoft.com/office/drawing/2014/main" id="{FF169EEE-0A3F-5008-91D2-1E131A5260CE}"/>
              </a:ext>
            </a:extLst>
          </p:cNvPr>
          <p:cNvPicPr>
            <a:picLocks noChangeAspect="1"/>
          </p:cNvPicPr>
          <p:nvPr/>
        </p:nvPicPr>
        <p:blipFill>
          <a:blip>
            <a:extLst>
              <a:ext uri="{96DAC541-7B7A-43D3-8B79-37D633B846F1}">
                <asvg:svgBlip xmlns:asvg="http://schemas.microsoft.com/office/drawing/2016/SVG/main" r:embed="rId7"/>
              </a:ext>
            </a:extLst>
          </a:blip>
          <a:srcRect l="3846" r="3846"/>
          <a:stretch>
            <a:fillRect/>
          </a:stretch>
        </p:blipFill>
        <p:spPr>
          <a:xfrm>
            <a:off x="943948" y="3215061"/>
            <a:ext cx="435339" cy="471851"/>
          </a:xfrm>
          <a:prstGeom prst="rect">
            <a:avLst/>
          </a:prstGeom>
        </p:spPr>
      </p:pic>
      <p:sp>
        <p:nvSpPr>
          <p:cNvPr id="15" name="Freeform 14">
            <a:extLst>
              <a:ext uri="{FF2B5EF4-FFF2-40B4-BE49-F238E27FC236}">
                <a16:creationId xmlns:a16="http://schemas.microsoft.com/office/drawing/2014/main" id="{F451573A-6200-B2ED-862A-C8D36E26B81F}"/>
              </a:ext>
            </a:extLst>
          </p:cNvPr>
          <p:cNvSpPr/>
          <p:nvPr/>
        </p:nvSpPr>
        <p:spPr>
          <a:xfrm>
            <a:off x="964504" y="4365293"/>
            <a:ext cx="5411244" cy="1465545"/>
          </a:xfrm>
          <a:custGeom>
            <a:avLst/>
            <a:gdLst>
              <a:gd name="connsiteX0" fmla="*/ 0 w 5411244"/>
              <a:gd name="connsiteY0" fmla="*/ 1453019 h 1465545"/>
              <a:gd name="connsiteX1" fmla="*/ 0 w 5411244"/>
              <a:gd name="connsiteY1" fmla="*/ 0 h 1465545"/>
              <a:gd name="connsiteX2" fmla="*/ 5110619 w 5411244"/>
              <a:gd name="connsiteY2" fmla="*/ 0 h 1465545"/>
              <a:gd name="connsiteX3" fmla="*/ 5411244 w 5411244"/>
              <a:gd name="connsiteY3" fmla="*/ 739035 h 1465545"/>
              <a:gd name="connsiteX4" fmla="*/ 5085567 w 5411244"/>
              <a:gd name="connsiteY4" fmla="*/ 1465545 h 1465545"/>
              <a:gd name="connsiteX5" fmla="*/ 37578 w 5411244"/>
              <a:gd name="connsiteY5" fmla="*/ 1465545 h 1465545"/>
              <a:gd name="connsiteX6" fmla="*/ 0 w 5411244"/>
              <a:gd name="connsiteY6" fmla="*/ 1453019 h 1465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11244" h="1465545">
                <a:moveTo>
                  <a:pt x="0" y="1453019"/>
                </a:moveTo>
                <a:lnTo>
                  <a:pt x="0" y="0"/>
                </a:lnTo>
                <a:lnTo>
                  <a:pt x="5110619" y="0"/>
                </a:lnTo>
                <a:lnTo>
                  <a:pt x="5411244" y="739035"/>
                </a:lnTo>
                <a:lnTo>
                  <a:pt x="5085567" y="1465545"/>
                </a:lnTo>
                <a:lnTo>
                  <a:pt x="37578" y="1465545"/>
                </a:lnTo>
                <a:lnTo>
                  <a:pt x="0" y="1453019"/>
                </a:lnTo>
                <a:close/>
              </a:path>
            </a:pathLst>
          </a:cu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Freeform 15">
            <a:extLst>
              <a:ext uri="{FF2B5EF4-FFF2-40B4-BE49-F238E27FC236}">
                <a16:creationId xmlns:a16="http://schemas.microsoft.com/office/drawing/2014/main" id="{ED84211D-78ED-946A-7C7E-3339EF109945}"/>
              </a:ext>
            </a:extLst>
          </p:cNvPr>
          <p:cNvSpPr/>
          <p:nvPr/>
        </p:nvSpPr>
        <p:spPr>
          <a:xfrm>
            <a:off x="814192" y="4146115"/>
            <a:ext cx="9181578" cy="1903956"/>
          </a:xfrm>
          <a:custGeom>
            <a:avLst/>
            <a:gdLst>
              <a:gd name="connsiteX0" fmla="*/ 0 w 9181578"/>
              <a:gd name="connsiteY0" fmla="*/ 0 h 1903956"/>
              <a:gd name="connsiteX1" fmla="*/ 8843375 w 9181578"/>
              <a:gd name="connsiteY1" fmla="*/ 0 h 1903956"/>
              <a:gd name="connsiteX2" fmla="*/ 9181578 w 9181578"/>
              <a:gd name="connsiteY2" fmla="*/ 989556 h 1903956"/>
              <a:gd name="connsiteX3" fmla="*/ 8843375 w 9181578"/>
              <a:gd name="connsiteY3" fmla="*/ 1903956 h 1903956"/>
              <a:gd name="connsiteX4" fmla="*/ 25052 w 9181578"/>
              <a:gd name="connsiteY4" fmla="*/ 1903956 h 1903956"/>
              <a:gd name="connsiteX5" fmla="*/ 0 w 9181578"/>
              <a:gd name="connsiteY5" fmla="*/ 0 h 1903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81578" h="1903956">
                <a:moveTo>
                  <a:pt x="0" y="0"/>
                </a:moveTo>
                <a:lnTo>
                  <a:pt x="8843375" y="0"/>
                </a:lnTo>
                <a:lnTo>
                  <a:pt x="9181578" y="989556"/>
                </a:lnTo>
                <a:lnTo>
                  <a:pt x="8843375" y="1903956"/>
                </a:lnTo>
                <a:lnTo>
                  <a:pt x="25052" y="1903956"/>
                </a:lnTo>
                <a:lnTo>
                  <a:pt x="0" y="0"/>
                </a:lnTo>
                <a:close/>
              </a:path>
            </a:pathLst>
          </a:cu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Rounded Rectangle 18">
            <a:extLst>
              <a:ext uri="{FF2B5EF4-FFF2-40B4-BE49-F238E27FC236}">
                <a16:creationId xmlns:a16="http://schemas.microsoft.com/office/drawing/2014/main" id="{6BA64158-5D71-2B11-38EC-498167E93433}"/>
              </a:ext>
            </a:extLst>
          </p:cNvPr>
          <p:cNvSpPr/>
          <p:nvPr/>
        </p:nvSpPr>
        <p:spPr>
          <a:xfrm>
            <a:off x="2005404" y="4739942"/>
            <a:ext cx="8568348" cy="630771"/>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tab pos="1827213" algn="l"/>
                <a:tab pos="3427413" algn="l"/>
                <a:tab pos="4789488" algn="l"/>
                <a:tab pos="6854825" algn="l"/>
              </a:tabLst>
              <a:defRPr/>
            </a:pPr>
            <a:r>
              <a:rPr kumimoji="0" lang="en-GB" sz="1400" b="0" i="0" u="none" strike="noStrike" kern="1200" cap="none" spc="0" normalizeH="0" baseline="0" noProof="0">
                <a:ln>
                  <a:noFill/>
                </a:ln>
                <a:solidFill>
                  <a:srgbClr val="041E42"/>
                </a:solidFill>
                <a:effectLst/>
                <a:uLnTx/>
                <a:uFillTx/>
                <a:latin typeface="Arial" panose="020B0604020202020204"/>
                <a:ea typeface="+mn-ea"/>
                <a:cs typeface="+mn-cs"/>
              </a:rPr>
              <a:t>Forest	Purchase	Harvest	Manufacturing	Converter</a:t>
            </a:r>
          </a:p>
        </p:txBody>
      </p:sp>
      <p:sp>
        <p:nvSpPr>
          <p:cNvPr id="22" name="Rounded Rectangle 21">
            <a:extLst>
              <a:ext uri="{FF2B5EF4-FFF2-40B4-BE49-F238E27FC236}">
                <a16:creationId xmlns:a16="http://schemas.microsoft.com/office/drawing/2014/main" id="{6D22813C-429B-1D28-8026-DB5DC62D2038}"/>
              </a:ext>
            </a:extLst>
          </p:cNvPr>
          <p:cNvSpPr/>
          <p:nvPr/>
        </p:nvSpPr>
        <p:spPr>
          <a:xfrm>
            <a:off x="3767203" y="3111577"/>
            <a:ext cx="2575015" cy="630771"/>
          </a:xfrm>
          <a:prstGeom prst="roundRect">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err="1">
                <a:ln>
                  <a:noFill/>
                </a:ln>
                <a:solidFill>
                  <a:srgbClr val="041E42"/>
                </a:solidFill>
                <a:effectLst/>
                <a:uLnTx/>
                <a:uFillTx/>
                <a:latin typeface="Arial" panose="020B0604020202020204"/>
                <a:ea typeface="+mn-ea"/>
                <a:cs typeface="+mn-cs"/>
              </a:rPr>
              <a:t>Fiber</a:t>
            </a:r>
            <a:r>
              <a:rPr kumimoji="0" lang="en-GB" sz="1400" b="0" i="0" u="none" strike="noStrike" kern="1200" cap="none" spc="0" normalizeH="0" baseline="0" noProof="0">
                <a:ln>
                  <a:noFill/>
                </a:ln>
                <a:solidFill>
                  <a:srgbClr val="041E42"/>
                </a:solidFill>
                <a:effectLst/>
                <a:uLnTx/>
                <a:uFillTx/>
                <a:latin typeface="Arial" panose="020B0604020202020204"/>
                <a:ea typeface="+mn-ea"/>
                <a:cs typeface="+mn-cs"/>
              </a:rPr>
              <a:t> Sourcing</a:t>
            </a:r>
          </a:p>
        </p:txBody>
      </p:sp>
      <p:pic>
        <p:nvPicPr>
          <p:cNvPr id="25" name="Picture Placeholder 122">
            <a:extLst>
              <a:ext uri="{FF2B5EF4-FFF2-40B4-BE49-F238E27FC236}">
                <a16:creationId xmlns:a16="http://schemas.microsoft.com/office/drawing/2014/main" id="{FC8FC509-ECEB-2DEC-0871-56271EB074AB}"/>
              </a:ext>
            </a:extLst>
          </p:cNvPr>
          <p:cNvPicPr>
            <a:picLocks noChangeAspect="1"/>
          </p:cNvPicPr>
          <p:nvPr/>
        </p:nvPicPr>
        <p:blipFill>
          <a:blip>
            <a:extLst>
              <a:ext uri="{96DAC541-7B7A-43D3-8B79-37D633B846F1}">
                <asvg:svgBlip xmlns:asvg="http://schemas.microsoft.com/office/drawing/2016/SVG/main" r:embed="rId8"/>
              </a:ext>
            </a:extLst>
          </a:blip>
          <a:srcRect l="3846" r="3846"/>
          <a:stretch>
            <a:fillRect/>
          </a:stretch>
        </p:blipFill>
        <p:spPr>
          <a:xfrm>
            <a:off x="3894966" y="3215061"/>
            <a:ext cx="435339" cy="471851"/>
          </a:xfrm>
          <a:prstGeom prst="rect">
            <a:avLst/>
          </a:prstGeom>
        </p:spPr>
      </p:pic>
      <p:pic>
        <p:nvPicPr>
          <p:cNvPr id="26" name="Picture 25" descr="A picture containing shape&#10;&#10;Description automatically generated">
            <a:extLst>
              <a:ext uri="{FF2B5EF4-FFF2-40B4-BE49-F238E27FC236}">
                <a16:creationId xmlns:a16="http://schemas.microsoft.com/office/drawing/2014/main" id="{EE8CF068-5272-F344-B316-DCA6700C2427}"/>
              </a:ext>
            </a:extLst>
          </p:cNvPr>
          <p:cNvPicPr>
            <a:picLocks noChangeAspect="1"/>
          </p:cNvPicPr>
          <p:nvPr/>
        </p:nvPicPr>
        <p:blipFill>
          <a:blip r:embed="rId5"/>
          <a:stretch>
            <a:fillRect/>
          </a:stretch>
        </p:blipFill>
        <p:spPr>
          <a:xfrm>
            <a:off x="6732112" y="3125031"/>
            <a:ext cx="2590800" cy="622300"/>
          </a:xfrm>
          <a:prstGeom prst="rect">
            <a:avLst/>
          </a:prstGeom>
        </p:spPr>
      </p:pic>
      <p:sp>
        <p:nvSpPr>
          <p:cNvPr id="27" name="Rounded Rectangle 26">
            <a:extLst>
              <a:ext uri="{FF2B5EF4-FFF2-40B4-BE49-F238E27FC236}">
                <a16:creationId xmlns:a16="http://schemas.microsoft.com/office/drawing/2014/main" id="{0D69AAEC-11A4-8BED-F09B-4FDA4FE91F84}"/>
              </a:ext>
            </a:extLst>
          </p:cNvPr>
          <p:cNvSpPr/>
          <p:nvPr/>
        </p:nvSpPr>
        <p:spPr>
          <a:xfrm>
            <a:off x="6745266" y="3111577"/>
            <a:ext cx="2575015" cy="630771"/>
          </a:xfrm>
          <a:prstGeom prst="roundRect">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41E42"/>
                </a:solidFill>
                <a:effectLst/>
                <a:uLnTx/>
                <a:uFillTx/>
                <a:latin typeface="Arial" panose="020B0604020202020204"/>
                <a:ea typeface="+mn-ea"/>
                <a:cs typeface="+mn-cs"/>
              </a:rPr>
              <a:t>Chain of Custody</a:t>
            </a:r>
          </a:p>
        </p:txBody>
      </p:sp>
      <p:pic>
        <p:nvPicPr>
          <p:cNvPr id="28" name="Picture Placeholder 122">
            <a:extLst>
              <a:ext uri="{FF2B5EF4-FFF2-40B4-BE49-F238E27FC236}">
                <a16:creationId xmlns:a16="http://schemas.microsoft.com/office/drawing/2014/main" id="{243A39E3-A470-1531-BAA5-6CFFDCDD1372}"/>
              </a:ext>
            </a:extLst>
          </p:cNvPr>
          <p:cNvPicPr>
            <a:picLocks noChangeAspect="1"/>
          </p:cNvPicPr>
          <p:nvPr/>
        </p:nvPicPr>
        <p:blipFill>
          <a:blip>
            <a:extLst>
              <a:ext uri="{96DAC541-7B7A-43D3-8B79-37D633B846F1}">
                <asvg:svgBlip xmlns:asvg="http://schemas.microsoft.com/office/drawing/2016/SVG/main" r:embed="rId9"/>
              </a:ext>
            </a:extLst>
          </a:blip>
          <a:srcRect l="3846" r="3846"/>
          <a:stretch>
            <a:fillRect/>
          </a:stretch>
        </p:blipFill>
        <p:spPr>
          <a:xfrm>
            <a:off x="6860503" y="3202535"/>
            <a:ext cx="435339" cy="471851"/>
          </a:xfrm>
          <a:prstGeom prst="rect">
            <a:avLst/>
          </a:prstGeom>
        </p:spPr>
      </p:pic>
      <p:sp>
        <p:nvSpPr>
          <p:cNvPr id="29" name="TextBox 28">
            <a:extLst>
              <a:ext uri="{FF2B5EF4-FFF2-40B4-BE49-F238E27FC236}">
                <a16:creationId xmlns:a16="http://schemas.microsoft.com/office/drawing/2014/main" id="{940C4396-F943-0039-0357-ADDCAC197C7F}"/>
              </a:ext>
            </a:extLst>
          </p:cNvPr>
          <p:cNvSpPr txBox="1"/>
          <p:nvPr/>
        </p:nvSpPr>
        <p:spPr>
          <a:xfrm>
            <a:off x="1929008" y="-551145"/>
            <a:ext cx="0" cy="0"/>
          </a:xfrm>
          <a:prstGeom prst="rect">
            <a:avLst/>
          </a:prstGeom>
          <a:noFill/>
          <a:ln w="12700">
            <a:noFill/>
          </a:ln>
        </p:spPr>
        <p:txBody>
          <a:bodyPr wrap="none" lIns="0" tIns="0" rIns="0" bIns="0" rtlCol="0">
            <a:noAutofit/>
          </a:bodyPr>
          <a:lstStyle/>
          <a:p>
            <a:pPr marL="0" marR="0" lvl="0" indent="0" algn="l" defTabSz="914400" rtl="0" eaLnBrk="1" fontAlgn="auto" latinLnBrk="0" hangingPunct="1">
              <a:lnSpc>
                <a:spcPct val="100000"/>
              </a:lnSpc>
              <a:spcBef>
                <a:spcPts val="600"/>
              </a:spcBef>
              <a:spcAft>
                <a:spcPts val="0"/>
              </a:spcAft>
              <a:buClr>
                <a:srgbClr val="08B2FF"/>
              </a:buClr>
              <a:buSzTx/>
              <a:buFontTx/>
              <a:buNone/>
              <a:tabLst/>
              <a:defRPr/>
            </a:pPr>
            <a:endParaRPr kumimoji="0" lang="en-GB" sz="1800" b="0" i="0" u="none" strike="noStrike" kern="1200" cap="none" spc="0" normalizeH="0" baseline="0" noProof="0" err="1">
              <a:ln>
                <a:noFill/>
              </a:ln>
              <a:solidFill>
                <a:srgbClr val="041E42"/>
              </a:solidFill>
              <a:effectLst/>
              <a:uLnTx/>
              <a:uFillTx/>
              <a:latin typeface="Arial" panose="020B0604020202020204" pitchFamily="34" charset="0"/>
              <a:ea typeface="+mn-ea"/>
              <a:cs typeface="Arial" panose="020B0604020202020204" pitchFamily="34" charset="0"/>
            </a:endParaRPr>
          </a:p>
        </p:txBody>
      </p:sp>
      <p:sp>
        <p:nvSpPr>
          <p:cNvPr id="31" name="Freeform 30">
            <a:extLst>
              <a:ext uri="{FF2B5EF4-FFF2-40B4-BE49-F238E27FC236}">
                <a16:creationId xmlns:a16="http://schemas.microsoft.com/office/drawing/2014/main" id="{E5D7859F-9DB9-602E-5936-3A4363A835BA}"/>
              </a:ext>
            </a:extLst>
          </p:cNvPr>
          <p:cNvSpPr/>
          <p:nvPr/>
        </p:nvSpPr>
        <p:spPr>
          <a:xfrm>
            <a:off x="1127342" y="4521896"/>
            <a:ext cx="2141951" cy="1160717"/>
          </a:xfrm>
          <a:custGeom>
            <a:avLst/>
            <a:gdLst>
              <a:gd name="connsiteX0" fmla="*/ 0 w 5411244"/>
              <a:gd name="connsiteY0" fmla="*/ 1453019 h 1465545"/>
              <a:gd name="connsiteX1" fmla="*/ 0 w 5411244"/>
              <a:gd name="connsiteY1" fmla="*/ 0 h 1465545"/>
              <a:gd name="connsiteX2" fmla="*/ 5110619 w 5411244"/>
              <a:gd name="connsiteY2" fmla="*/ 0 h 1465545"/>
              <a:gd name="connsiteX3" fmla="*/ 5411244 w 5411244"/>
              <a:gd name="connsiteY3" fmla="*/ 739035 h 1465545"/>
              <a:gd name="connsiteX4" fmla="*/ 5085567 w 5411244"/>
              <a:gd name="connsiteY4" fmla="*/ 1465545 h 1465545"/>
              <a:gd name="connsiteX5" fmla="*/ 37578 w 5411244"/>
              <a:gd name="connsiteY5" fmla="*/ 1465545 h 1465545"/>
              <a:gd name="connsiteX6" fmla="*/ 0 w 5411244"/>
              <a:gd name="connsiteY6" fmla="*/ 1453019 h 1465545"/>
              <a:gd name="connsiteX0" fmla="*/ 0 w 5747345"/>
              <a:gd name="connsiteY0" fmla="*/ 1453019 h 1465545"/>
              <a:gd name="connsiteX1" fmla="*/ 0 w 5747345"/>
              <a:gd name="connsiteY1" fmla="*/ 0 h 1465545"/>
              <a:gd name="connsiteX2" fmla="*/ 5110619 w 5747345"/>
              <a:gd name="connsiteY2" fmla="*/ 0 h 1465545"/>
              <a:gd name="connsiteX3" fmla="*/ 5747345 w 5747345"/>
              <a:gd name="connsiteY3" fmla="*/ 754850 h 1465545"/>
              <a:gd name="connsiteX4" fmla="*/ 5085567 w 5747345"/>
              <a:gd name="connsiteY4" fmla="*/ 1465545 h 1465545"/>
              <a:gd name="connsiteX5" fmla="*/ 37578 w 5747345"/>
              <a:gd name="connsiteY5" fmla="*/ 1465545 h 1465545"/>
              <a:gd name="connsiteX6" fmla="*/ 0 w 5747345"/>
              <a:gd name="connsiteY6" fmla="*/ 1453019 h 1465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7345" h="1465545">
                <a:moveTo>
                  <a:pt x="0" y="1453019"/>
                </a:moveTo>
                <a:lnTo>
                  <a:pt x="0" y="0"/>
                </a:lnTo>
                <a:lnTo>
                  <a:pt x="5110619" y="0"/>
                </a:lnTo>
                <a:lnTo>
                  <a:pt x="5747345" y="754850"/>
                </a:lnTo>
                <a:lnTo>
                  <a:pt x="5085567" y="1465545"/>
                </a:lnTo>
                <a:lnTo>
                  <a:pt x="37578" y="1465545"/>
                </a:lnTo>
                <a:lnTo>
                  <a:pt x="0" y="1453019"/>
                </a:lnTo>
                <a:close/>
              </a:path>
            </a:pathLst>
          </a:custGeom>
          <a:noFill/>
          <a:ln w="381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 name="Freeform 34">
            <a:extLst>
              <a:ext uri="{FF2B5EF4-FFF2-40B4-BE49-F238E27FC236}">
                <a16:creationId xmlns:a16="http://schemas.microsoft.com/office/drawing/2014/main" id="{0A0DF715-9FC8-E576-0B1C-DE4075459406}"/>
              </a:ext>
            </a:extLst>
          </p:cNvPr>
          <p:cNvSpPr/>
          <p:nvPr/>
        </p:nvSpPr>
        <p:spPr>
          <a:xfrm>
            <a:off x="5987441" y="-450937"/>
            <a:ext cx="776614" cy="475989"/>
          </a:xfrm>
          <a:custGeom>
            <a:avLst/>
            <a:gdLst>
              <a:gd name="connsiteX0" fmla="*/ 0 w 776614"/>
              <a:gd name="connsiteY0" fmla="*/ 0 h 475989"/>
              <a:gd name="connsiteX1" fmla="*/ 413359 w 776614"/>
              <a:gd name="connsiteY1" fmla="*/ 475989 h 475989"/>
              <a:gd name="connsiteX2" fmla="*/ 776614 w 776614"/>
              <a:gd name="connsiteY2" fmla="*/ 0 h 475989"/>
              <a:gd name="connsiteX3" fmla="*/ 25052 w 776614"/>
              <a:gd name="connsiteY3" fmla="*/ 50104 h 475989"/>
            </a:gdLst>
            <a:ahLst/>
            <a:cxnLst>
              <a:cxn ang="0">
                <a:pos x="connsiteX0" y="connsiteY0"/>
              </a:cxn>
              <a:cxn ang="0">
                <a:pos x="connsiteX1" y="connsiteY1"/>
              </a:cxn>
              <a:cxn ang="0">
                <a:pos x="connsiteX2" y="connsiteY2"/>
              </a:cxn>
              <a:cxn ang="0">
                <a:pos x="connsiteX3" y="connsiteY3"/>
              </a:cxn>
            </a:cxnLst>
            <a:rect l="l" t="t" r="r" b="b"/>
            <a:pathLst>
              <a:path w="776614" h="475989">
                <a:moveTo>
                  <a:pt x="0" y="0"/>
                </a:moveTo>
                <a:lnTo>
                  <a:pt x="413359" y="475989"/>
                </a:lnTo>
                <a:lnTo>
                  <a:pt x="776614" y="0"/>
                </a:lnTo>
                <a:lnTo>
                  <a:pt x="25052" y="50104"/>
                </a:lnTo>
              </a:path>
            </a:pathLst>
          </a:cu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36" name="Picture Placeholder 137">
            <a:extLst>
              <a:ext uri="{FF2B5EF4-FFF2-40B4-BE49-F238E27FC236}">
                <a16:creationId xmlns:a16="http://schemas.microsoft.com/office/drawing/2014/main" id="{D6ED63D7-065F-DB00-0870-8FA8D5B1ED1A}"/>
              </a:ext>
            </a:extLst>
          </p:cNvPr>
          <p:cNvPicPr>
            <a:picLocks noChangeAspect="1"/>
          </p:cNvPicPr>
          <p:nvPr/>
        </p:nvPicPr>
        <p:blipFill>
          <a:blip>
            <a:extLst>
              <a:ext uri="{96DAC541-7B7A-43D3-8B79-37D633B846F1}">
                <asvg:svgBlip xmlns:asvg="http://schemas.microsoft.com/office/drawing/2016/SVG/main" r:embed="rId10"/>
              </a:ext>
            </a:extLst>
          </a:blip>
          <a:srcRect l="3846" r="3846"/>
          <a:stretch>
            <a:fillRect/>
          </a:stretch>
        </p:blipFill>
        <p:spPr>
          <a:xfrm>
            <a:off x="4458476" y="1696650"/>
            <a:ext cx="1219815" cy="1322122"/>
          </a:xfrm>
          <a:prstGeom prst="rect">
            <a:avLst/>
          </a:prstGeom>
        </p:spPr>
      </p:pic>
      <p:pic>
        <p:nvPicPr>
          <p:cNvPr id="37" name="Picture Placeholder 98">
            <a:extLst>
              <a:ext uri="{FF2B5EF4-FFF2-40B4-BE49-F238E27FC236}">
                <a16:creationId xmlns:a16="http://schemas.microsoft.com/office/drawing/2014/main" id="{CBC330F4-14E4-EAAA-BF47-36B70E7E24F2}"/>
              </a:ext>
            </a:extLst>
          </p:cNvPr>
          <p:cNvPicPr>
            <a:picLocks noChangeAspect="1"/>
          </p:cNvPicPr>
          <p:nvPr/>
        </p:nvPicPr>
        <p:blipFill>
          <a:blip>
            <a:extLst>
              <a:ext uri="{96DAC541-7B7A-43D3-8B79-37D633B846F1}">
                <asvg:svgBlip xmlns:asvg="http://schemas.microsoft.com/office/drawing/2016/SVG/main" r:embed="rId11"/>
              </a:ext>
            </a:extLst>
          </a:blip>
          <a:srcRect l="3960" r="3960"/>
          <a:stretch>
            <a:fillRect/>
          </a:stretch>
        </p:blipFill>
        <p:spPr>
          <a:xfrm>
            <a:off x="7317417" y="1505317"/>
            <a:ext cx="1363119" cy="1477445"/>
          </a:xfrm>
          <a:prstGeom prst="rect">
            <a:avLst/>
          </a:prstGeom>
        </p:spPr>
      </p:pic>
      <p:sp>
        <p:nvSpPr>
          <p:cNvPr id="38" name="Oval 37">
            <a:extLst>
              <a:ext uri="{FF2B5EF4-FFF2-40B4-BE49-F238E27FC236}">
                <a16:creationId xmlns:a16="http://schemas.microsoft.com/office/drawing/2014/main" id="{52FC7BE6-5FB8-0222-B86E-177C142F72EA}"/>
              </a:ext>
            </a:extLst>
          </p:cNvPr>
          <p:cNvSpPr/>
          <p:nvPr/>
        </p:nvSpPr>
        <p:spPr>
          <a:xfrm>
            <a:off x="1841326" y="4992697"/>
            <a:ext cx="125260" cy="125260"/>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0" name="Oval 39">
            <a:extLst>
              <a:ext uri="{FF2B5EF4-FFF2-40B4-BE49-F238E27FC236}">
                <a16:creationId xmlns:a16="http://schemas.microsoft.com/office/drawing/2014/main" id="{6DC0A21E-CB70-1DB6-CC6A-397C29C6BC06}"/>
              </a:ext>
            </a:extLst>
          </p:cNvPr>
          <p:cNvSpPr/>
          <p:nvPr/>
        </p:nvSpPr>
        <p:spPr>
          <a:xfrm>
            <a:off x="3634635" y="4972864"/>
            <a:ext cx="164926" cy="164926"/>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1" name="Oval 40">
            <a:extLst>
              <a:ext uri="{FF2B5EF4-FFF2-40B4-BE49-F238E27FC236}">
                <a16:creationId xmlns:a16="http://schemas.microsoft.com/office/drawing/2014/main" id="{E8293B5F-5464-E628-C984-55AE0159930B}"/>
              </a:ext>
            </a:extLst>
          </p:cNvPr>
          <p:cNvSpPr/>
          <p:nvPr/>
        </p:nvSpPr>
        <p:spPr>
          <a:xfrm>
            <a:off x="5240055" y="4972864"/>
            <a:ext cx="164926" cy="164926"/>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3" name="Oval 42">
            <a:extLst>
              <a:ext uri="{FF2B5EF4-FFF2-40B4-BE49-F238E27FC236}">
                <a16:creationId xmlns:a16="http://schemas.microsoft.com/office/drawing/2014/main" id="{D160F689-AE30-B020-3E27-DEBC3EF27D1D}"/>
              </a:ext>
            </a:extLst>
          </p:cNvPr>
          <p:cNvSpPr/>
          <p:nvPr/>
        </p:nvSpPr>
        <p:spPr>
          <a:xfrm>
            <a:off x="6544849" y="4950944"/>
            <a:ext cx="208767" cy="208767"/>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4" name="Oval 43">
            <a:extLst>
              <a:ext uri="{FF2B5EF4-FFF2-40B4-BE49-F238E27FC236}">
                <a16:creationId xmlns:a16="http://schemas.microsoft.com/office/drawing/2014/main" id="{B1AFD29D-A734-B53B-FB19-AE9BDAB70C30}"/>
              </a:ext>
            </a:extLst>
          </p:cNvPr>
          <p:cNvSpPr/>
          <p:nvPr/>
        </p:nvSpPr>
        <p:spPr>
          <a:xfrm>
            <a:off x="8610600" y="4950944"/>
            <a:ext cx="208767" cy="208767"/>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863673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ounded Rectangle 108">
            <a:extLst>
              <a:ext uri="{FF2B5EF4-FFF2-40B4-BE49-F238E27FC236}">
                <a16:creationId xmlns:a16="http://schemas.microsoft.com/office/drawing/2014/main" id="{192F944C-FB9C-4E34-8334-C4CED2910234}"/>
              </a:ext>
            </a:extLst>
          </p:cNvPr>
          <p:cNvSpPr/>
          <p:nvPr/>
        </p:nvSpPr>
        <p:spPr>
          <a:xfrm>
            <a:off x="5000616" y="1939656"/>
            <a:ext cx="2103120" cy="3725244"/>
          </a:xfrm>
          <a:prstGeom prst="roundRect">
            <a:avLst>
              <a:gd name="adj" fmla="val 3016"/>
            </a:avLst>
          </a:prstGeom>
          <a:solidFill>
            <a:schemeClr val="bg1"/>
          </a:solidFill>
          <a:ln w="6350" cap="flat" cmpd="sng" algn="ctr">
            <a:solidFill>
              <a:schemeClr val="bg2"/>
            </a:solidFill>
            <a:prstDash val="solid"/>
            <a:tailEnd type="none"/>
          </a:ln>
          <a:effectLst/>
        </p:spPr>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80" name="Rounded Rectangle 108">
            <a:extLst>
              <a:ext uri="{FF2B5EF4-FFF2-40B4-BE49-F238E27FC236}">
                <a16:creationId xmlns:a16="http://schemas.microsoft.com/office/drawing/2014/main" id="{8B13492A-52C5-4C57-B4BE-442D8DDE7864}"/>
              </a:ext>
            </a:extLst>
          </p:cNvPr>
          <p:cNvSpPr/>
          <p:nvPr/>
        </p:nvSpPr>
        <p:spPr>
          <a:xfrm>
            <a:off x="7279192" y="1939654"/>
            <a:ext cx="2103120" cy="3725246"/>
          </a:xfrm>
          <a:prstGeom prst="roundRect">
            <a:avLst>
              <a:gd name="adj" fmla="val 3016"/>
            </a:avLst>
          </a:prstGeom>
          <a:solidFill>
            <a:schemeClr val="bg1"/>
          </a:solidFill>
          <a:ln w="6350" cap="flat" cmpd="sng" algn="ctr">
            <a:solidFill>
              <a:schemeClr val="bg2"/>
            </a:solidFill>
            <a:prstDash val="solid"/>
            <a:tailEnd type="none"/>
          </a:ln>
          <a:effectLst/>
        </p:spPr>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81" name="Rounded Rectangle 108">
            <a:extLst>
              <a:ext uri="{FF2B5EF4-FFF2-40B4-BE49-F238E27FC236}">
                <a16:creationId xmlns:a16="http://schemas.microsoft.com/office/drawing/2014/main" id="{02D2D3A6-4427-419D-9AFA-147CC8A517ED}"/>
              </a:ext>
            </a:extLst>
          </p:cNvPr>
          <p:cNvSpPr/>
          <p:nvPr/>
        </p:nvSpPr>
        <p:spPr>
          <a:xfrm>
            <a:off x="9569230" y="1778700"/>
            <a:ext cx="2103120" cy="3886200"/>
          </a:xfrm>
          <a:prstGeom prst="roundRect">
            <a:avLst>
              <a:gd name="adj" fmla="val 3016"/>
            </a:avLst>
          </a:prstGeom>
          <a:solidFill>
            <a:schemeClr val="bg1"/>
          </a:solidFill>
          <a:ln w="6350" cap="flat" cmpd="sng" algn="ctr">
            <a:solidFill>
              <a:schemeClr val="bg2"/>
            </a:solidFill>
            <a:prstDash val="solid"/>
            <a:tailEnd type="none"/>
          </a:ln>
          <a:effectLst/>
        </p:spPr>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4" name="Rounded Rectangle 108">
            <a:extLst>
              <a:ext uri="{FF2B5EF4-FFF2-40B4-BE49-F238E27FC236}">
                <a16:creationId xmlns:a16="http://schemas.microsoft.com/office/drawing/2014/main" id="{C7525248-A93D-4DB1-8A6A-050F31FC0609}"/>
              </a:ext>
            </a:extLst>
          </p:cNvPr>
          <p:cNvSpPr/>
          <p:nvPr/>
        </p:nvSpPr>
        <p:spPr>
          <a:xfrm>
            <a:off x="501560" y="1778700"/>
            <a:ext cx="4316789" cy="3886200"/>
          </a:xfrm>
          <a:prstGeom prst="roundRect">
            <a:avLst>
              <a:gd name="adj" fmla="val 3016"/>
            </a:avLst>
          </a:prstGeom>
          <a:solidFill>
            <a:schemeClr val="bg1"/>
          </a:solidFill>
          <a:ln w="6350" cap="flat" cmpd="sng" algn="ctr">
            <a:solidFill>
              <a:schemeClr val="bg2"/>
            </a:solidFill>
            <a:prstDash val="solid"/>
            <a:tailEnd type="none"/>
          </a:ln>
          <a:effectLst/>
        </p:spPr>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3438F8D2-2EDB-4773-BF75-7666ED32313E}"/>
              </a:ext>
            </a:extLst>
          </p:cNvPr>
          <p:cNvSpPr>
            <a:spLocks noGrp="1"/>
          </p:cNvSpPr>
          <p:nvPr>
            <p:ph type="title"/>
          </p:nvPr>
        </p:nvSpPr>
        <p:spPr/>
        <p:txBody>
          <a:bodyPr/>
          <a:lstStyle/>
          <a:p>
            <a:r>
              <a:rPr lang="en-US">
                <a:latin typeface="+mj-lt"/>
              </a:rPr>
              <a:t>Our products meet globally recognized standards</a:t>
            </a:r>
          </a:p>
        </p:txBody>
      </p:sp>
      <p:sp>
        <p:nvSpPr>
          <p:cNvPr id="29" name="Rectangle 28">
            <a:extLst>
              <a:ext uri="{FF2B5EF4-FFF2-40B4-BE49-F238E27FC236}">
                <a16:creationId xmlns:a16="http://schemas.microsoft.com/office/drawing/2014/main" id="{CC2BD108-BF64-4AE5-A216-458612E1E438}"/>
              </a:ext>
            </a:extLst>
          </p:cNvPr>
          <p:cNvSpPr/>
          <p:nvPr/>
        </p:nvSpPr>
        <p:spPr>
          <a:xfrm>
            <a:off x="9471463" y="4244190"/>
            <a:ext cx="2286000"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41E42"/>
                </a:solidFill>
                <a:effectLst/>
                <a:uLnTx/>
                <a:uFillTx/>
                <a:latin typeface="Arial" panose="020B0604020202020204"/>
                <a:ea typeface="+mn-ea"/>
                <a:cs typeface="+mn-cs"/>
              </a:rPr>
              <a:t>Brazilian Forest</a:t>
            </a:r>
            <a:br>
              <a:rPr kumimoji="0" lang="en-US" sz="1200" b="1" i="0" u="none" strike="noStrike" kern="1200" cap="none" spc="0" normalizeH="0" baseline="0" noProof="0">
                <a:ln>
                  <a:noFill/>
                </a:ln>
                <a:solidFill>
                  <a:srgbClr val="041E42"/>
                </a:solidFill>
                <a:effectLst/>
                <a:uLnTx/>
                <a:uFillTx/>
                <a:latin typeface="Arial" panose="020B0604020202020204"/>
                <a:ea typeface="+mn-ea"/>
                <a:cs typeface="+mn-cs"/>
              </a:rPr>
            </a:br>
            <a:r>
              <a:rPr kumimoji="0" lang="en-US" sz="1200" b="1" i="0" u="none" strike="noStrike" kern="1200" cap="none" spc="0" normalizeH="0" baseline="0" noProof="0">
                <a:ln>
                  <a:noFill/>
                </a:ln>
                <a:solidFill>
                  <a:srgbClr val="041E42"/>
                </a:solidFill>
                <a:effectLst/>
                <a:uLnTx/>
                <a:uFillTx/>
                <a:latin typeface="Arial" panose="020B0604020202020204"/>
                <a:ea typeface="+mn-ea"/>
                <a:cs typeface="+mn-cs"/>
              </a:rPr>
              <a:t>Certification </a:t>
            </a:r>
            <a:r>
              <a:rPr kumimoji="0" lang="en-US" sz="1200" b="1" i="0" u="none" strike="noStrike" kern="1200" cap="none" spc="0" normalizeH="0" baseline="0" noProof="0" err="1">
                <a:ln>
                  <a:noFill/>
                </a:ln>
                <a:solidFill>
                  <a:srgbClr val="041E42"/>
                </a:solidFill>
                <a:effectLst/>
                <a:uLnTx/>
                <a:uFillTx/>
                <a:latin typeface="Arial" panose="020B0604020202020204"/>
                <a:ea typeface="+mn-ea"/>
                <a:cs typeface="+mn-cs"/>
              </a:rPr>
              <a:t>Programme</a:t>
            </a:r>
            <a:endParaRPr kumimoji="0" lang="en-US" sz="1200" b="1" i="0" u="none" strike="noStrike" kern="1200" cap="none" spc="0" normalizeH="0" baseline="0" noProof="0">
              <a:ln>
                <a:noFill/>
              </a:ln>
              <a:solidFill>
                <a:srgbClr val="041E42"/>
              </a:solidFill>
              <a:effectLst/>
              <a:uLnTx/>
              <a:uFillTx/>
              <a:latin typeface="Arial" panose="020B0604020202020204"/>
              <a:ea typeface="+mn-ea"/>
              <a:cs typeface="+mn-cs"/>
            </a:endParaRPr>
          </a:p>
        </p:txBody>
      </p:sp>
      <p:sp>
        <p:nvSpPr>
          <p:cNvPr id="60" name="Oval 59">
            <a:extLst>
              <a:ext uri="{FF2B5EF4-FFF2-40B4-BE49-F238E27FC236}">
                <a16:creationId xmlns:a16="http://schemas.microsoft.com/office/drawing/2014/main" id="{33289A94-1829-41D4-8B77-9A8A579FC1EE}"/>
              </a:ext>
            </a:extLst>
          </p:cNvPr>
          <p:cNvSpPr>
            <a:spLocks noChangeAspect="1"/>
          </p:cNvSpPr>
          <p:nvPr/>
        </p:nvSpPr>
        <p:spPr>
          <a:xfrm>
            <a:off x="9912167" y="2455289"/>
            <a:ext cx="1404591" cy="1404592"/>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0" name="Picture 9" descr="A picture containing drawing&#10;&#10;Description automatically generated">
            <a:extLst>
              <a:ext uri="{FF2B5EF4-FFF2-40B4-BE49-F238E27FC236}">
                <a16:creationId xmlns:a16="http://schemas.microsoft.com/office/drawing/2014/main" id="{65870A0E-B026-43DB-94D5-43C5992B7EEA}"/>
              </a:ext>
            </a:extLst>
          </p:cNvPr>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860538" y="2467027"/>
            <a:ext cx="1365649" cy="1297367"/>
          </a:xfrm>
          <a:prstGeom prst="rect">
            <a:avLst/>
          </a:prstGeom>
        </p:spPr>
      </p:pic>
      <p:cxnSp>
        <p:nvCxnSpPr>
          <p:cNvPr id="65" name="Straight Connector 64">
            <a:extLst>
              <a:ext uri="{FF2B5EF4-FFF2-40B4-BE49-F238E27FC236}">
                <a16:creationId xmlns:a16="http://schemas.microsoft.com/office/drawing/2014/main" id="{22C78C4E-C194-4C51-89D5-2E475FBB7BA8}"/>
              </a:ext>
            </a:extLst>
          </p:cNvPr>
          <p:cNvCxnSpPr/>
          <p:nvPr/>
        </p:nvCxnSpPr>
        <p:spPr>
          <a:xfrm>
            <a:off x="9565255" y="4144588"/>
            <a:ext cx="2098416"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7C61562B-A86A-40E7-9323-4F85FC878C7E}"/>
              </a:ext>
            </a:extLst>
          </p:cNvPr>
          <p:cNvSpPr/>
          <p:nvPr/>
        </p:nvSpPr>
        <p:spPr>
          <a:xfrm>
            <a:off x="4904042" y="4244187"/>
            <a:ext cx="2286000"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41E42"/>
                </a:solidFill>
                <a:effectLst/>
                <a:uLnTx/>
                <a:uFillTx/>
                <a:latin typeface="Arial" panose="020B0604020202020204"/>
                <a:ea typeface="+mn-ea"/>
                <a:cs typeface="+mn-cs"/>
              </a:rPr>
              <a:t>Sustainable Forestry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41E42"/>
                </a:solidFill>
                <a:effectLst/>
                <a:uLnTx/>
                <a:uFillTx/>
                <a:latin typeface="Arial" panose="020B0604020202020204"/>
                <a:ea typeface="+mn-ea"/>
                <a:cs typeface="+mn-cs"/>
              </a:rPr>
              <a:t>Initiative</a:t>
            </a:r>
            <a:r>
              <a:rPr kumimoji="0" lang="en-US" sz="1200" b="1" i="0" u="none" strike="noStrike" kern="1200" cap="none" spc="0" normalizeH="0" baseline="30000" noProof="0">
                <a:ln>
                  <a:noFill/>
                </a:ln>
                <a:solidFill>
                  <a:srgbClr val="041E42"/>
                </a:solidFill>
                <a:effectLst/>
                <a:uLnTx/>
                <a:uFillTx/>
                <a:latin typeface="Arial" panose="020B0604020202020204"/>
                <a:ea typeface="+mn-ea"/>
                <a:cs typeface="+mn-cs"/>
              </a:rPr>
              <a:t>®</a:t>
            </a:r>
          </a:p>
        </p:txBody>
      </p:sp>
      <p:sp>
        <p:nvSpPr>
          <p:cNvPr id="57" name="Oval 56">
            <a:extLst>
              <a:ext uri="{FF2B5EF4-FFF2-40B4-BE49-F238E27FC236}">
                <a16:creationId xmlns:a16="http://schemas.microsoft.com/office/drawing/2014/main" id="{FC64B0EF-C73B-4ECF-8384-C599C27B4818}"/>
              </a:ext>
            </a:extLst>
          </p:cNvPr>
          <p:cNvSpPr>
            <a:spLocks noChangeAspect="1"/>
          </p:cNvSpPr>
          <p:nvPr/>
        </p:nvSpPr>
        <p:spPr>
          <a:xfrm>
            <a:off x="5344746" y="2455288"/>
            <a:ext cx="1404591" cy="1404591"/>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64" name="Straight Connector 63">
            <a:extLst>
              <a:ext uri="{FF2B5EF4-FFF2-40B4-BE49-F238E27FC236}">
                <a16:creationId xmlns:a16="http://schemas.microsoft.com/office/drawing/2014/main" id="{1D6860E6-1ADD-4FB5-8C55-BDA7185ED68C}"/>
              </a:ext>
            </a:extLst>
          </p:cNvPr>
          <p:cNvCxnSpPr/>
          <p:nvPr/>
        </p:nvCxnSpPr>
        <p:spPr>
          <a:xfrm>
            <a:off x="4997834" y="4144586"/>
            <a:ext cx="2098416"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DED7D417-85F7-4704-8EBF-0ADDE01CBE7F}"/>
              </a:ext>
            </a:extLst>
          </p:cNvPr>
          <p:cNvSpPr/>
          <p:nvPr/>
        </p:nvSpPr>
        <p:spPr>
          <a:xfrm>
            <a:off x="2635098" y="4244190"/>
            <a:ext cx="2286000" cy="46166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41E42"/>
                </a:solidFill>
                <a:effectLst/>
                <a:uLnTx/>
                <a:uFillTx/>
                <a:latin typeface="Arial" panose="020B0604020202020204"/>
                <a:ea typeface="+mn-ea"/>
                <a:cs typeface="+mn-cs"/>
              </a:rPr>
              <a:t>Forest Stewardship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41E42"/>
                </a:solidFill>
                <a:effectLst/>
                <a:uLnTx/>
                <a:uFillTx/>
                <a:latin typeface="Arial" panose="020B0604020202020204"/>
                <a:ea typeface="+mn-ea"/>
                <a:cs typeface="+mn-cs"/>
              </a:rPr>
              <a:t>Council</a:t>
            </a:r>
            <a:r>
              <a:rPr kumimoji="0" lang="en-US" sz="1200" b="1" i="0" u="none" strike="noStrike" kern="1200" cap="none" spc="0" normalizeH="0" baseline="30000" noProof="0">
                <a:ln>
                  <a:noFill/>
                </a:ln>
                <a:solidFill>
                  <a:srgbClr val="041E42"/>
                </a:solidFill>
                <a:effectLst/>
                <a:uLnTx/>
                <a:uFillTx/>
                <a:latin typeface="Arial" panose="020B0604020202020204"/>
                <a:ea typeface="+mn-ea"/>
                <a:cs typeface="+mn-cs"/>
              </a:rPr>
              <a:t>®</a:t>
            </a:r>
          </a:p>
        </p:txBody>
      </p:sp>
      <p:cxnSp>
        <p:nvCxnSpPr>
          <p:cNvPr id="63" name="Straight Connector 62">
            <a:extLst>
              <a:ext uri="{FF2B5EF4-FFF2-40B4-BE49-F238E27FC236}">
                <a16:creationId xmlns:a16="http://schemas.microsoft.com/office/drawing/2014/main" id="{2534004D-B7D0-46FE-8D15-975659D71810}"/>
              </a:ext>
            </a:extLst>
          </p:cNvPr>
          <p:cNvCxnSpPr/>
          <p:nvPr/>
        </p:nvCxnSpPr>
        <p:spPr>
          <a:xfrm>
            <a:off x="2728890" y="4144589"/>
            <a:ext cx="2098416"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73" name="Oval 72">
            <a:extLst>
              <a:ext uri="{FF2B5EF4-FFF2-40B4-BE49-F238E27FC236}">
                <a16:creationId xmlns:a16="http://schemas.microsoft.com/office/drawing/2014/main" id="{6BA5D8B8-315F-4488-90A6-C17915112DC8}"/>
              </a:ext>
            </a:extLst>
          </p:cNvPr>
          <p:cNvSpPr>
            <a:spLocks noChangeAspect="1"/>
          </p:cNvSpPr>
          <p:nvPr/>
        </p:nvSpPr>
        <p:spPr>
          <a:xfrm>
            <a:off x="3070755" y="2456722"/>
            <a:ext cx="1404591" cy="1404592"/>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6" name="Oval 35">
            <a:extLst>
              <a:ext uri="{FF2B5EF4-FFF2-40B4-BE49-F238E27FC236}">
                <a16:creationId xmlns:a16="http://schemas.microsoft.com/office/drawing/2014/main" id="{5175CF26-0207-47FE-A873-399A4674F1BF}"/>
              </a:ext>
            </a:extLst>
          </p:cNvPr>
          <p:cNvSpPr>
            <a:spLocks noChangeAspect="1"/>
          </p:cNvSpPr>
          <p:nvPr/>
        </p:nvSpPr>
        <p:spPr>
          <a:xfrm>
            <a:off x="848472" y="2455288"/>
            <a:ext cx="1404591" cy="1404590"/>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6" name="Rectangle 25">
            <a:extLst>
              <a:ext uri="{FF2B5EF4-FFF2-40B4-BE49-F238E27FC236}">
                <a16:creationId xmlns:a16="http://schemas.microsoft.com/office/drawing/2014/main" id="{E80B2F6F-E1F3-4507-8172-868E5C5B9438}"/>
              </a:ext>
            </a:extLst>
          </p:cNvPr>
          <p:cNvSpPr/>
          <p:nvPr/>
        </p:nvSpPr>
        <p:spPr>
          <a:xfrm>
            <a:off x="407768" y="4244185"/>
            <a:ext cx="2286000"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err="1">
                <a:ln>
                  <a:noFill/>
                </a:ln>
                <a:solidFill>
                  <a:srgbClr val="041E42"/>
                </a:solidFill>
                <a:effectLst/>
                <a:uLnTx/>
                <a:uFillTx/>
                <a:latin typeface="Arial" panose="020B0604020202020204"/>
                <a:ea typeface="+mn-ea"/>
                <a:cs typeface="+mn-cs"/>
              </a:rPr>
              <a:t>Programme</a:t>
            </a:r>
            <a:r>
              <a:rPr kumimoji="0" lang="en-US" sz="1200" b="1" i="0" u="none" strike="noStrike" kern="1200" cap="none" spc="0" normalizeH="0" baseline="0" noProof="0">
                <a:ln>
                  <a:noFill/>
                </a:ln>
                <a:solidFill>
                  <a:srgbClr val="041E42"/>
                </a:solidFill>
                <a:effectLst/>
                <a:uLnTx/>
                <a:uFillTx/>
                <a:latin typeface="Arial" panose="020B0604020202020204"/>
                <a:ea typeface="+mn-ea"/>
                <a:cs typeface="+mn-cs"/>
              </a:rPr>
              <a:t> for the Endorsement of </a:t>
            </a:r>
            <a:br>
              <a:rPr kumimoji="0" lang="en-US" sz="1200" b="1" i="0" u="none" strike="noStrike" kern="1200" cap="none" spc="0" normalizeH="0" baseline="0" noProof="0">
                <a:ln>
                  <a:noFill/>
                </a:ln>
                <a:solidFill>
                  <a:srgbClr val="041E42"/>
                </a:solidFill>
                <a:effectLst/>
                <a:uLnTx/>
                <a:uFillTx/>
                <a:latin typeface="Arial" panose="020B0604020202020204"/>
                <a:ea typeface="+mn-ea"/>
                <a:cs typeface="+mn-cs"/>
              </a:rPr>
            </a:br>
            <a:r>
              <a:rPr kumimoji="0" lang="en-US" sz="1200" b="1" i="0" u="none" strike="noStrike" kern="1200" cap="none" spc="0" normalizeH="0" baseline="0" noProof="0">
                <a:ln>
                  <a:noFill/>
                </a:ln>
                <a:solidFill>
                  <a:srgbClr val="041E42"/>
                </a:solidFill>
                <a:effectLst/>
                <a:uLnTx/>
                <a:uFillTx/>
                <a:latin typeface="Arial" panose="020B0604020202020204"/>
                <a:ea typeface="+mn-ea"/>
                <a:cs typeface="+mn-cs"/>
              </a:rPr>
              <a:t>Forest </a:t>
            </a:r>
            <a:r>
              <a:rPr kumimoji="0" lang="en-US" sz="1200" b="1" i="0" u="none" strike="noStrike" kern="1200" cap="none" spc="0" normalizeH="0" baseline="0" noProof="0" err="1">
                <a:ln>
                  <a:noFill/>
                </a:ln>
                <a:solidFill>
                  <a:srgbClr val="041E42"/>
                </a:solidFill>
                <a:effectLst/>
                <a:uLnTx/>
                <a:uFillTx/>
                <a:latin typeface="Arial" panose="020B0604020202020204"/>
                <a:ea typeface="+mn-ea"/>
                <a:cs typeface="+mn-cs"/>
              </a:rPr>
              <a:t>Certification</a:t>
            </a:r>
            <a:r>
              <a:rPr kumimoji="0" lang="en-US" sz="1200" b="1" i="0" u="none" strike="noStrike" kern="1200" cap="none" spc="0" normalizeH="0" baseline="30000" noProof="0" err="1">
                <a:ln>
                  <a:noFill/>
                </a:ln>
                <a:solidFill>
                  <a:srgbClr val="041E42"/>
                </a:solidFill>
                <a:effectLst/>
                <a:uLnTx/>
                <a:uFillTx/>
                <a:latin typeface="Arial" panose="020B0604020202020204"/>
                <a:ea typeface="+mn-ea"/>
                <a:cs typeface="+mn-cs"/>
              </a:rPr>
              <a:t>tm</a:t>
            </a:r>
            <a:endParaRPr kumimoji="0" lang="en-US" sz="1200" b="1" i="0" u="none" strike="noStrike" kern="1200" cap="none" spc="0" normalizeH="0" baseline="0" noProof="0">
              <a:ln>
                <a:noFill/>
              </a:ln>
              <a:solidFill>
                <a:srgbClr val="041E42"/>
              </a:solidFill>
              <a:effectLst/>
              <a:uLnTx/>
              <a:uFillTx/>
              <a:latin typeface="Arial" panose="020B0604020202020204"/>
              <a:ea typeface="+mn-ea"/>
              <a:cs typeface="+mn-cs"/>
            </a:endParaRPr>
          </a:p>
        </p:txBody>
      </p:sp>
      <p:cxnSp>
        <p:nvCxnSpPr>
          <p:cNvPr id="62" name="Straight Connector 61">
            <a:extLst>
              <a:ext uri="{FF2B5EF4-FFF2-40B4-BE49-F238E27FC236}">
                <a16:creationId xmlns:a16="http://schemas.microsoft.com/office/drawing/2014/main" id="{D631EC6F-0D0E-4059-98A4-79C386BC166B}"/>
              </a:ext>
            </a:extLst>
          </p:cNvPr>
          <p:cNvCxnSpPr/>
          <p:nvPr/>
        </p:nvCxnSpPr>
        <p:spPr>
          <a:xfrm>
            <a:off x="501560" y="4144584"/>
            <a:ext cx="2098416"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49" name="Rounded Rectangle 104">
            <a:extLst>
              <a:ext uri="{FF2B5EF4-FFF2-40B4-BE49-F238E27FC236}">
                <a16:creationId xmlns:a16="http://schemas.microsoft.com/office/drawing/2014/main" id="{3AE80362-EDBF-4005-89E0-2C882815254C}"/>
              </a:ext>
            </a:extLst>
          </p:cNvPr>
          <p:cNvSpPr/>
          <p:nvPr/>
        </p:nvSpPr>
        <p:spPr>
          <a:xfrm>
            <a:off x="576536" y="1340992"/>
            <a:ext cx="10894042" cy="640080"/>
          </a:xfrm>
          <a:prstGeom prst="roundRect">
            <a:avLst>
              <a:gd name="adj" fmla="val 50000"/>
            </a:avLst>
          </a:prstGeom>
          <a:solidFill>
            <a:schemeClr val="accent4"/>
          </a:solidFill>
          <a:ln w="38100">
            <a:solidFill>
              <a:srgbClr val="FFFFFF"/>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FFFFFF"/>
                </a:solidFill>
                <a:effectLst/>
                <a:uLnTx/>
                <a:uFillTx/>
                <a:latin typeface="Arial" panose="020B0604020202020204"/>
                <a:ea typeface="+mn-ea"/>
                <a:cs typeface="+mn-cs"/>
              </a:rPr>
              <a:t>Smurfit Westrock has one of the largest 3</a:t>
            </a:r>
            <a:r>
              <a:rPr kumimoji="0" lang="en-US" sz="1500" b="1" i="0" u="none" strike="noStrike" kern="1200" cap="none" spc="0" normalizeH="0" baseline="30000" noProof="0">
                <a:ln>
                  <a:noFill/>
                </a:ln>
                <a:solidFill>
                  <a:srgbClr val="FFFFFF"/>
                </a:solidFill>
                <a:effectLst/>
                <a:uLnTx/>
                <a:uFillTx/>
                <a:latin typeface="Arial" panose="020B0604020202020204"/>
                <a:ea typeface="+mn-ea"/>
                <a:cs typeface="+mn-cs"/>
              </a:rPr>
              <a:t>rd</a:t>
            </a:r>
            <a:r>
              <a:rPr kumimoji="0" lang="en-US" sz="1500" b="1" i="0" u="none" strike="noStrike" kern="1200" cap="none" spc="0" normalizeH="0" baseline="0" noProof="0">
                <a:ln>
                  <a:noFill/>
                </a:ln>
                <a:solidFill>
                  <a:srgbClr val="FFFFFF"/>
                </a:solidFill>
                <a:effectLst/>
                <a:uLnTx/>
                <a:uFillTx/>
                <a:latin typeface="Arial" panose="020B0604020202020204"/>
                <a:ea typeface="+mn-ea"/>
                <a:cs typeface="+mn-cs"/>
              </a:rPr>
              <a:t> party certified fiber sourcing programs in the industry</a:t>
            </a:r>
          </a:p>
        </p:txBody>
      </p:sp>
      <p:grpSp>
        <p:nvGrpSpPr>
          <p:cNvPr id="38" name="Group 37">
            <a:extLst>
              <a:ext uri="{FF2B5EF4-FFF2-40B4-BE49-F238E27FC236}">
                <a16:creationId xmlns:a16="http://schemas.microsoft.com/office/drawing/2014/main" id="{A88D703D-53E9-4F88-B910-5F7D4472E975}"/>
              </a:ext>
            </a:extLst>
          </p:cNvPr>
          <p:cNvGrpSpPr>
            <a:grpSpLocks noChangeAspect="1"/>
          </p:cNvGrpSpPr>
          <p:nvPr/>
        </p:nvGrpSpPr>
        <p:grpSpPr>
          <a:xfrm>
            <a:off x="7187752" y="2455289"/>
            <a:ext cx="2286000" cy="2250564"/>
            <a:chOff x="6123354" y="1830056"/>
            <a:chExt cx="2833983" cy="2790053"/>
          </a:xfrm>
        </p:grpSpPr>
        <p:sp>
          <p:nvSpPr>
            <p:cNvPr id="39" name="Rectangle 38">
              <a:extLst>
                <a:ext uri="{FF2B5EF4-FFF2-40B4-BE49-F238E27FC236}">
                  <a16:creationId xmlns:a16="http://schemas.microsoft.com/office/drawing/2014/main" id="{56F344FD-E137-476D-A5FF-53252B524C6E}"/>
                </a:ext>
              </a:extLst>
            </p:cNvPr>
            <p:cNvSpPr/>
            <p:nvPr/>
          </p:nvSpPr>
          <p:spPr>
            <a:xfrm>
              <a:off x="6123354" y="4047777"/>
              <a:ext cx="2833983" cy="572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41E42"/>
                  </a:solidFill>
                  <a:effectLst/>
                  <a:uLnTx/>
                  <a:uFillTx/>
                  <a:latin typeface="Arial" panose="020B0604020202020204"/>
                  <a:ea typeface="+mn-ea"/>
                  <a:cs typeface="+mn-cs"/>
                </a:rPr>
                <a:t>American Tree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41E42"/>
                  </a:solidFill>
                  <a:effectLst/>
                  <a:uLnTx/>
                  <a:uFillTx/>
                  <a:latin typeface="Arial" panose="020B0604020202020204"/>
                  <a:ea typeface="+mn-ea"/>
                  <a:cs typeface="+mn-cs"/>
                </a:rPr>
                <a:t>Farm System </a:t>
              </a:r>
            </a:p>
          </p:txBody>
        </p:sp>
        <p:sp>
          <p:nvSpPr>
            <p:cNvPr id="43" name="Oval 42">
              <a:extLst>
                <a:ext uri="{FF2B5EF4-FFF2-40B4-BE49-F238E27FC236}">
                  <a16:creationId xmlns:a16="http://schemas.microsoft.com/office/drawing/2014/main" id="{E9B5CE46-48DE-4DD5-826C-2E24BB277B93}"/>
                </a:ext>
              </a:extLst>
            </p:cNvPr>
            <p:cNvSpPr>
              <a:spLocks noChangeAspect="1"/>
            </p:cNvSpPr>
            <p:nvPr/>
          </p:nvSpPr>
          <p:spPr>
            <a:xfrm>
              <a:off x="6669700" y="1830056"/>
              <a:ext cx="1741289" cy="1741289"/>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srgbClr val="041E42"/>
                </a:solidFill>
                <a:effectLst/>
                <a:uLnTx/>
                <a:uFillTx/>
                <a:latin typeface="Arial" panose="020B0604020202020204"/>
                <a:ea typeface="+mn-ea"/>
                <a:cs typeface="+mn-cs"/>
              </a:endParaRPr>
            </a:p>
          </p:txBody>
        </p:sp>
        <p:cxnSp>
          <p:nvCxnSpPr>
            <p:cNvPr id="41" name="Straight Connector 40">
              <a:extLst>
                <a:ext uri="{FF2B5EF4-FFF2-40B4-BE49-F238E27FC236}">
                  <a16:creationId xmlns:a16="http://schemas.microsoft.com/office/drawing/2014/main" id="{CD726E3D-2F32-4CE3-AA68-3CBDD55875CE}"/>
                </a:ext>
              </a:extLst>
            </p:cNvPr>
            <p:cNvCxnSpPr/>
            <p:nvPr/>
          </p:nvCxnSpPr>
          <p:spPr>
            <a:xfrm>
              <a:off x="6239629" y="3924300"/>
              <a:ext cx="2601433"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grpSp>
      <p:pic>
        <p:nvPicPr>
          <p:cNvPr id="12" name="Picture 11" descr="A close up of a sign&#10;&#10;Description automatically generated">
            <a:extLst>
              <a:ext uri="{FF2B5EF4-FFF2-40B4-BE49-F238E27FC236}">
                <a16:creationId xmlns:a16="http://schemas.microsoft.com/office/drawing/2014/main" id="{2B34891D-8020-4A37-A198-4BC5B1F412E8}"/>
              </a:ext>
            </a:extLst>
          </p:cNvPr>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570968" y="2338394"/>
            <a:ext cx="1517948" cy="1511200"/>
          </a:xfrm>
          <a:prstGeom prst="rect">
            <a:avLst/>
          </a:prstGeom>
        </p:spPr>
      </p:pic>
      <p:sp>
        <p:nvSpPr>
          <p:cNvPr id="14" name="TextBox 13">
            <a:extLst>
              <a:ext uri="{FF2B5EF4-FFF2-40B4-BE49-F238E27FC236}">
                <a16:creationId xmlns:a16="http://schemas.microsoft.com/office/drawing/2014/main" id="{CF2C9003-F143-4E71-8103-25D35D973169}"/>
              </a:ext>
            </a:extLst>
          </p:cNvPr>
          <p:cNvSpPr txBox="1"/>
          <p:nvPr/>
        </p:nvSpPr>
        <p:spPr>
          <a:xfrm>
            <a:off x="2276711" y="5149337"/>
            <a:ext cx="740908"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70D3"/>
                </a:solidFill>
                <a:effectLst/>
                <a:uLnTx/>
                <a:uFillTx/>
                <a:latin typeface="Arial" panose="020B0604020202020204"/>
                <a:ea typeface="+mn-ea"/>
                <a:cs typeface="+mn-cs"/>
              </a:rPr>
              <a:t>Global</a:t>
            </a:r>
          </a:p>
        </p:txBody>
      </p:sp>
      <p:sp>
        <p:nvSpPr>
          <p:cNvPr id="82" name="TextBox 81">
            <a:extLst>
              <a:ext uri="{FF2B5EF4-FFF2-40B4-BE49-F238E27FC236}">
                <a16:creationId xmlns:a16="http://schemas.microsoft.com/office/drawing/2014/main" id="{A9215B82-4137-4ACD-BA4E-5D4EC9454B78}"/>
              </a:ext>
            </a:extLst>
          </p:cNvPr>
          <p:cNvSpPr txBox="1"/>
          <p:nvPr/>
        </p:nvSpPr>
        <p:spPr>
          <a:xfrm>
            <a:off x="5340086" y="5149337"/>
            <a:ext cx="1413913"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70D3"/>
                </a:solidFill>
                <a:effectLst/>
                <a:uLnTx/>
                <a:uFillTx/>
                <a:latin typeface="Arial" panose="020B0604020202020204"/>
                <a:ea typeface="+mn-ea"/>
                <a:cs typeface="+mn-cs"/>
              </a:rPr>
              <a:t>North America</a:t>
            </a:r>
          </a:p>
        </p:txBody>
      </p:sp>
      <p:sp>
        <p:nvSpPr>
          <p:cNvPr id="83" name="TextBox 82">
            <a:extLst>
              <a:ext uri="{FF2B5EF4-FFF2-40B4-BE49-F238E27FC236}">
                <a16:creationId xmlns:a16="http://schemas.microsoft.com/office/drawing/2014/main" id="{FA5CB3CC-ADF1-43D9-B53B-E66C8FBCB1DA}"/>
              </a:ext>
            </a:extLst>
          </p:cNvPr>
          <p:cNvSpPr txBox="1"/>
          <p:nvPr/>
        </p:nvSpPr>
        <p:spPr>
          <a:xfrm>
            <a:off x="8063692" y="5149337"/>
            <a:ext cx="534121"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70D3"/>
                </a:solidFill>
                <a:effectLst/>
                <a:uLnTx/>
                <a:uFillTx/>
                <a:latin typeface="Arial" panose="020B0604020202020204"/>
                <a:ea typeface="+mn-ea"/>
                <a:cs typeface="+mn-cs"/>
              </a:rPr>
              <a:t>U.S.</a:t>
            </a:r>
          </a:p>
        </p:txBody>
      </p:sp>
      <p:sp>
        <p:nvSpPr>
          <p:cNvPr id="84" name="TextBox 83">
            <a:extLst>
              <a:ext uri="{FF2B5EF4-FFF2-40B4-BE49-F238E27FC236}">
                <a16:creationId xmlns:a16="http://schemas.microsoft.com/office/drawing/2014/main" id="{273FFBDE-7941-45BB-AAF4-586E75A234CE}"/>
              </a:ext>
            </a:extLst>
          </p:cNvPr>
          <p:cNvSpPr txBox="1"/>
          <p:nvPr/>
        </p:nvSpPr>
        <p:spPr>
          <a:xfrm>
            <a:off x="10277673" y="5149337"/>
            <a:ext cx="673582"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70D3"/>
                </a:solidFill>
                <a:effectLst/>
                <a:uLnTx/>
                <a:uFillTx/>
                <a:latin typeface="Arial" panose="020B0604020202020204"/>
                <a:ea typeface="+mn-ea"/>
                <a:cs typeface="+mn-cs"/>
              </a:rPr>
              <a:t>Brazil</a:t>
            </a:r>
          </a:p>
        </p:txBody>
      </p:sp>
      <p:pic>
        <p:nvPicPr>
          <p:cNvPr id="6" name="Picture 5" descr="Icon&#10;&#10;Description automatically generated with low confidence">
            <a:extLst>
              <a:ext uri="{FF2B5EF4-FFF2-40B4-BE49-F238E27FC236}">
                <a16:creationId xmlns:a16="http://schemas.microsoft.com/office/drawing/2014/main" id="{4CC5DF30-7625-0CBF-4589-33ED09893CBE}"/>
              </a:ext>
            </a:extLst>
          </p:cNvPr>
          <p:cNvPicPr>
            <a:picLocks noChangeAspect="1"/>
          </p:cNvPicPr>
          <p:nvPr/>
        </p:nvPicPr>
        <p:blipFill rotWithShape="1">
          <a:blip r:embed="rId5"/>
          <a:srcRect l="14750" t="10159" r="10994" b="34114"/>
          <a:stretch/>
        </p:blipFill>
        <p:spPr>
          <a:xfrm>
            <a:off x="968877" y="2423707"/>
            <a:ext cx="1186158" cy="1437700"/>
          </a:xfrm>
          <a:prstGeom prst="rect">
            <a:avLst/>
          </a:prstGeom>
        </p:spPr>
      </p:pic>
      <p:pic>
        <p:nvPicPr>
          <p:cNvPr id="9" name="Picture 8" descr="Text&#10;&#10;Description automatically generated">
            <a:extLst>
              <a:ext uri="{FF2B5EF4-FFF2-40B4-BE49-F238E27FC236}">
                <a16:creationId xmlns:a16="http://schemas.microsoft.com/office/drawing/2014/main" id="{A3C029E4-BF6B-C131-12BD-E3E9101706D8}"/>
              </a:ext>
            </a:extLst>
          </p:cNvPr>
          <p:cNvPicPr>
            <a:picLocks noChangeAspect="1"/>
          </p:cNvPicPr>
          <p:nvPr/>
        </p:nvPicPr>
        <p:blipFill rotWithShape="1">
          <a:blip r:embed="rId6"/>
          <a:srcRect l="14503" t="5705" r="16909" b="24915"/>
          <a:stretch/>
        </p:blipFill>
        <p:spPr>
          <a:xfrm>
            <a:off x="3253876" y="2438862"/>
            <a:ext cx="991290" cy="1493362"/>
          </a:xfrm>
          <a:prstGeom prst="rect">
            <a:avLst/>
          </a:prstGeom>
        </p:spPr>
      </p:pic>
      <p:pic>
        <p:nvPicPr>
          <p:cNvPr id="15" name="Picture 14" descr="Logo, company name&#10;&#10;Description automatically generated">
            <a:extLst>
              <a:ext uri="{FF2B5EF4-FFF2-40B4-BE49-F238E27FC236}">
                <a16:creationId xmlns:a16="http://schemas.microsoft.com/office/drawing/2014/main" id="{CD48AADE-F8B1-4EE0-3E49-AC1BBD7F8444}"/>
              </a:ext>
            </a:extLst>
          </p:cNvPr>
          <p:cNvPicPr>
            <a:picLocks noChangeAspect="1"/>
          </p:cNvPicPr>
          <p:nvPr/>
        </p:nvPicPr>
        <p:blipFill rotWithShape="1">
          <a:blip r:embed="rId7"/>
          <a:srcRect b="12382"/>
          <a:stretch/>
        </p:blipFill>
        <p:spPr>
          <a:xfrm>
            <a:off x="5257036" y="2611836"/>
            <a:ext cx="1560238" cy="1057000"/>
          </a:xfrm>
          <a:prstGeom prst="rect">
            <a:avLst/>
          </a:prstGeom>
        </p:spPr>
      </p:pic>
    </p:spTree>
    <p:extLst>
      <p:ext uri="{BB962C8B-B14F-4D97-AF65-F5344CB8AC3E}">
        <p14:creationId xmlns:p14="http://schemas.microsoft.com/office/powerpoint/2010/main" val="717298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0ABDE-41F6-D44F-E320-8C0C9FA6A9FC}"/>
              </a:ext>
            </a:extLst>
          </p:cNvPr>
          <p:cNvSpPr>
            <a:spLocks noGrp="1"/>
          </p:cNvSpPr>
          <p:nvPr>
            <p:ph type="title"/>
          </p:nvPr>
        </p:nvSpPr>
        <p:spPr>
          <a:xfrm>
            <a:off x="793533" y="370435"/>
            <a:ext cx="11459427" cy="548640"/>
          </a:xfrm>
        </p:spPr>
        <p:txBody>
          <a:bodyPr/>
          <a:lstStyle/>
          <a:p>
            <a:r>
              <a:rPr lang="en-US" sz="3200" dirty="0"/>
              <a:t>Chain of Custody (CoC)</a:t>
            </a:r>
          </a:p>
        </p:txBody>
      </p:sp>
      <p:sp>
        <p:nvSpPr>
          <p:cNvPr id="3" name="Content Placeholder 2">
            <a:extLst>
              <a:ext uri="{FF2B5EF4-FFF2-40B4-BE49-F238E27FC236}">
                <a16:creationId xmlns:a16="http://schemas.microsoft.com/office/drawing/2014/main" id="{5AB8CA97-1D25-CE0E-A72F-1DD829CE94A1}"/>
              </a:ext>
            </a:extLst>
          </p:cNvPr>
          <p:cNvSpPr>
            <a:spLocks noGrp="1"/>
          </p:cNvSpPr>
          <p:nvPr>
            <p:ph idx="1"/>
          </p:nvPr>
        </p:nvSpPr>
        <p:spPr>
          <a:xfrm>
            <a:off x="316375" y="2463649"/>
            <a:ext cx="5414941" cy="4749059"/>
          </a:xfrm>
        </p:spPr>
        <p:txBody>
          <a:bodyPr/>
          <a:lstStyle/>
          <a:p>
            <a:pPr marL="0" indent="0">
              <a:buNone/>
            </a:pPr>
            <a:r>
              <a:rPr lang="en-US" sz="1800" dirty="0"/>
              <a:t>Unbroken trail of transparency for fiber-based products from certified forests and recycled inputs (3</a:t>
            </a:r>
            <a:r>
              <a:rPr lang="en-US" sz="1800" baseline="30000" dirty="0"/>
              <a:t>rd</a:t>
            </a:r>
            <a:r>
              <a:rPr lang="en-US" sz="1800" dirty="0"/>
              <a:t> party verified) </a:t>
            </a:r>
          </a:p>
          <a:p>
            <a:r>
              <a:rPr lang="en-US" sz="1600" dirty="0"/>
              <a:t>CoC required at each change of possession and ownership</a:t>
            </a:r>
          </a:p>
          <a:p>
            <a:r>
              <a:rPr lang="en-US" sz="1600" dirty="0"/>
              <a:t>CoC declarations are required to communicate the certified content claim at each change </a:t>
            </a:r>
          </a:p>
          <a:p>
            <a:r>
              <a:rPr lang="en-US" sz="1600" dirty="0"/>
              <a:t>Smurfit Westrock has a management approval process required prior to the sale of any Chain of Custody certified materials. </a:t>
            </a:r>
          </a:p>
          <a:p>
            <a:pPr marL="0" indent="0">
              <a:buNone/>
            </a:pPr>
            <a:r>
              <a:rPr lang="en-US" sz="1600" dirty="0"/>
              <a:t>Any time a forest or facility along the supply chain is not certified there is a break in the chain, and no product claim can be made. </a:t>
            </a:r>
          </a:p>
        </p:txBody>
      </p:sp>
      <p:pic>
        <p:nvPicPr>
          <p:cNvPr id="7" name="Picture 6">
            <a:extLst>
              <a:ext uri="{FF2B5EF4-FFF2-40B4-BE49-F238E27FC236}">
                <a16:creationId xmlns:a16="http://schemas.microsoft.com/office/drawing/2014/main" id="{205FDE53-D019-DDFE-685E-E2B304B27C69}"/>
              </a:ext>
            </a:extLst>
          </p:cNvPr>
          <p:cNvPicPr>
            <a:picLocks noChangeAspect="1"/>
          </p:cNvPicPr>
          <p:nvPr/>
        </p:nvPicPr>
        <p:blipFill rotWithShape="1">
          <a:blip r:embed="rId3"/>
          <a:srcRect l="3337" t="26479" r="3707" b="44735"/>
          <a:stretch/>
        </p:blipFill>
        <p:spPr>
          <a:xfrm>
            <a:off x="395505" y="1010515"/>
            <a:ext cx="5335811" cy="1349940"/>
          </a:xfrm>
          <a:prstGeom prst="rect">
            <a:avLst/>
          </a:prstGeom>
        </p:spPr>
      </p:pic>
      <p:sp>
        <p:nvSpPr>
          <p:cNvPr id="8" name="TextBox 7">
            <a:extLst>
              <a:ext uri="{FF2B5EF4-FFF2-40B4-BE49-F238E27FC236}">
                <a16:creationId xmlns:a16="http://schemas.microsoft.com/office/drawing/2014/main" id="{B77FCC21-F291-093E-B352-F750020610D7}"/>
              </a:ext>
            </a:extLst>
          </p:cNvPr>
          <p:cNvSpPr txBox="1"/>
          <p:nvPr/>
        </p:nvSpPr>
        <p:spPr>
          <a:xfrm>
            <a:off x="5910794" y="267241"/>
            <a:ext cx="6096000" cy="1077218"/>
          </a:xfrm>
          <a:prstGeom prst="rect">
            <a:avLst/>
          </a:prstGeom>
          <a:noFill/>
          <a:ln w="12700">
            <a:noFill/>
          </a:ln>
        </p:spPr>
        <p:txBody>
          <a:bodyPr wrap="square">
            <a:spAutoFit/>
          </a:bodyPr>
          <a:lstStyle/>
          <a:p>
            <a:pPr algn="ctr"/>
            <a:r>
              <a:rPr lang="en-US" sz="3200" b="1" dirty="0"/>
              <a:t>European Union Deforestation Regulation (EUDR)</a:t>
            </a:r>
          </a:p>
        </p:txBody>
      </p:sp>
      <p:sp>
        <p:nvSpPr>
          <p:cNvPr id="10" name="TextBox 9">
            <a:extLst>
              <a:ext uri="{FF2B5EF4-FFF2-40B4-BE49-F238E27FC236}">
                <a16:creationId xmlns:a16="http://schemas.microsoft.com/office/drawing/2014/main" id="{C86A4A76-FF6D-455F-3BC2-B6A3002667B3}"/>
              </a:ext>
            </a:extLst>
          </p:cNvPr>
          <p:cNvSpPr txBox="1"/>
          <p:nvPr/>
        </p:nvSpPr>
        <p:spPr>
          <a:xfrm>
            <a:off x="6035040" y="1435899"/>
            <a:ext cx="6217920" cy="1708160"/>
          </a:xfrm>
          <a:prstGeom prst="rect">
            <a:avLst/>
          </a:prstGeom>
          <a:noFill/>
          <a:ln w="12700">
            <a:noFill/>
          </a:ln>
        </p:spPr>
        <p:txBody>
          <a:bodyPr wrap="square">
            <a:spAutoFit/>
          </a:bodyPr>
          <a:lstStyle/>
          <a:p>
            <a:pPr marL="285750" marR="0" lvl="0" indent="-285750" algn="l" defTabSz="914103" rtl="0" eaLnBrk="1" fontAlgn="auto" latinLnBrk="0" hangingPunct="1">
              <a:lnSpc>
                <a:spcPct val="100000"/>
              </a:lnSpc>
              <a:spcBef>
                <a:spcPts val="0"/>
              </a:spcBef>
              <a:spcAft>
                <a:spcPts val="600"/>
              </a:spcAft>
              <a:buClr>
                <a:srgbClr val="08B2FF"/>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041E42"/>
                </a:solidFill>
                <a:effectLst/>
                <a:uLnTx/>
                <a:uFillTx/>
                <a:ea typeface="+mn-ea"/>
                <a:cs typeface="Arial" panose="020B0604020202020204" pitchFamily="34" charset="0"/>
              </a:rPr>
              <a:t>Companies shipping specific commodities into or out of the European Union (“EU”) will have to prove the products were not produced from lands that were </a:t>
            </a:r>
            <a:r>
              <a:rPr kumimoji="0" lang="en-US" sz="1600" b="1" i="0" u="none" strike="noStrike" kern="1200" cap="none" spc="0" normalizeH="0" baseline="0" noProof="0" dirty="0">
                <a:ln>
                  <a:noFill/>
                </a:ln>
                <a:solidFill>
                  <a:srgbClr val="041E42"/>
                </a:solidFill>
                <a:effectLst/>
                <a:uLnTx/>
                <a:uFillTx/>
                <a:ea typeface="+mn-ea"/>
                <a:cs typeface="Arial" panose="020B0604020202020204" pitchFamily="34" charset="0"/>
              </a:rPr>
              <a:t>deforested</a:t>
            </a:r>
            <a:r>
              <a:rPr kumimoji="0" lang="en-US" sz="1600" b="0" i="0" u="none" strike="noStrike" kern="1200" cap="none" spc="0" normalizeH="0" baseline="0" noProof="0" dirty="0">
                <a:ln>
                  <a:noFill/>
                </a:ln>
                <a:solidFill>
                  <a:srgbClr val="041E42"/>
                </a:solidFill>
                <a:effectLst/>
                <a:uLnTx/>
                <a:uFillTx/>
                <a:ea typeface="+mn-ea"/>
                <a:cs typeface="Arial" panose="020B0604020202020204" pitchFamily="34" charset="0"/>
              </a:rPr>
              <a:t> </a:t>
            </a:r>
            <a:r>
              <a:rPr kumimoji="0" lang="en-US" sz="1600" b="0" i="0" u="none" strike="noStrike" kern="1200" cap="none" spc="0" normalizeH="0" baseline="0" noProof="0" dirty="0">
                <a:ln>
                  <a:noFill/>
                </a:ln>
                <a:solidFill>
                  <a:srgbClr val="08B2FF"/>
                </a:solidFill>
                <a:effectLst/>
                <a:uLnTx/>
                <a:uFillTx/>
                <a:ea typeface="+mn-ea"/>
                <a:cs typeface="Arial" panose="020B0604020202020204" pitchFamily="34" charset="0"/>
              </a:rPr>
              <a:t>(for agricultural use)</a:t>
            </a:r>
            <a:r>
              <a:rPr kumimoji="0" lang="en-US" sz="1600" b="0" i="0" u="none" strike="noStrike" kern="1200" cap="none" spc="0" normalizeH="0" baseline="0" noProof="0" dirty="0">
                <a:ln>
                  <a:noFill/>
                </a:ln>
                <a:solidFill>
                  <a:srgbClr val="041E42"/>
                </a:solidFill>
                <a:effectLst/>
                <a:uLnTx/>
                <a:uFillTx/>
                <a:ea typeface="+mn-ea"/>
                <a:cs typeface="Arial" panose="020B0604020202020204" pitchFamily="34" charset="0"/>
              </a:rPr>
              <a:t> or </a:t>
            </a:r>
            <a:r>
              <a:rPr kumimoji="0" lang="en-US" sz="1600" b="1" i="0" u="none" strike="noStrike" kern="1200" cap="none" spc="0" normalizeH="0" baseline="0" noProof="0" dirty="0">
                <a:ln>
                  <a:noFill/>
                </a:ln>
                <a:solidFill>
                  <a:srgbClr val="041E42"/>
                </a:solidFill>
                <a:effectLst/>
                <a:uLnTx/>
                <a:uFillTx/>
                <a:ea typeface="+mn-ea"/>
                <a:cs typeface="Arial" panose="020B0604020202020204" pitchFamily="34" charset="0"/>
              </a:rPr>
              <a:t>degraded</a:t>
            </a:r>
            <a:r>
              <a:rPr kumimoji="0" lang="en-US" sz="1600" b="0" i="0" u="none" strike="noStrike" kern="1200" cap="none" spc="0" normalizeH="0" baseline="0" noProof="0" dirty="0">
                <a:ln>
                  <a:noFill/>
                </a:ln>
                <a:solidFill>
                  <a:srgbClr val="041E42"/>
                </a:solidFill>
                <a:effectLst/>
                <a:uLnTx/>
                <a:uFillTx/>
                <a:ea typeface="+mn-ea"/>
                <a:cs typeface="Arial" panose="020B0604020202020204" pitchFamily="34" charset="0"/>
              </a:rPr>
              <a:t>.</a:t>
            </a:r>
          </a:p>
          <a:p>
            <a:pPr marL="285750" marR="0" lvl="0" indent="-285750" algn="l" defTabSz="914103" rtl="0" eaLnBrk="1" fontAlgn="auto" latinLnBrk="0" hangingPunct="1">
              <a:lnSpc>
                <a:spcPct val="100000"/>
              </a:lnSpc>
              <a:spcBef>
                <a:spcPts val="0"/>
              </a:spcBef>
              <a:spcAft>
                <a:spcPts val="600"/>
              </a:spcAft>
              <a:buClr>
                <a:srgbClr val="08B2FF"/>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041E42"/>
                </a:solidFill>
                <a:effectLst/>
                <a:uLnTx/>
                <a:uFillTx/>
                <a:ea typeface="+mn-ea"/>
                <a:cs typeface="Arial" panose="020B0604020202020204" pitchFamily="34" charset="0"/>
              </a:rPr>
              <a:t>Commodities in scope for this legislation include: </a:t>
            </a:r>
            <a:r>
              <a:rPr kumimoji="0" lang="en-US" sz="1600" b="1" i="0" u="none" strike="noStrike" kern="1200" cap="none" spc="0" normalizeH="0" baseline="0" noProof="0" dirty="0">
                <a:ln>
                  <a:noFill/>
                </a:ln>
                <a:solidFill>
                  <a:srgbClr val="041E42"/>
                </a:solidFill>
                <a:effectLst/>
                <a:uLnTx/>
                <a:uFillTx/>
                <a:ea typeface="+mn-ea"/>
                <a:cs typeface="Arial" panose="020B0604020202020204" pitchFamily="34" charset="0"/>
              </a:rPr>
              <a:t>wood</a:t>
            </a:r>
            <a:r>
              <a:rPr kumimoji="0" lang="en-US" sz="1600" b="0" i="0" u="none" strike="noStrike" kern="1200" cap="none" spc="0" normalizeH="0" baseline="0" noProof="0" dirty="0">
                <a:ln>
                  <a:noFill/>
                </a:ln>
                <a:solidFill>
                  <a:srgbClr val="041E42"/>
                </a:solidFill>
                <a:effectLst/>
                <a:uLnTx/>
                <a:uFillTx/>
                <a:ea typeface="+mn-ea"/>
                <a:cs typeface="Arial" panose="020B0604020202020204" pitchFamily="34" charset="0"/>
              </a:rPr>
              <a:t>, soy, coffee, cocoa, rubber, beef, and palm oil.</a:t>
            </a:r>
          </a:p>
        </p:txBody>
      </p:sp>
      <p:sp>
        <p:nvSpPr>
          <p:cNvPr id="12" name="TextBox 11">
            <a:extLst>
              <a:ext uri="{FF2B5EF4-FFF2-40B4-BE49-F238E27FC236}">
                <a16:creationId xmlns:a16="http://schemas.microsoft.com/office/drawing/2014/main" id="{0467A256-4911-9D27-756B-ECB1E7FC0EB7}"/>
              </a:ext>
            </a:extLst>
          </p:cNvPr>
          <p:cNvSpPr txBox="1"/>
          <p:nvPr/>
        </p:nvSpPr>
        <p:spPr>
          <a:xfrm>
            <a:off x="6035040" y="3077313"/>
            <a:ext cx="6126480" cy="2062103"/>
          </a:xfrm>
          <a:prstGeom prst="rect">
            <a:avLst/>
          </a:prstGeom>
          <a:noFill/>
          <a:ln w="12700">
            <a:noFill/>
          </a:ln>
        </p:spPr>
        <p:txBody>
          <a:bodyPr wrap="square">
            <a:spAutoFit/>
          </a:bodyPr>
          <a:lstStyle/>
          <a:p>
            <a:pPr marL="285750" indent="-285750">
              <a:buClr>
                <a:schemeClr val="accent4"/>
              </a:buClr>
              <a:buFont typeface="Arial" panose="020B0604020202020204" pitchFamily="34" charset="0"/>
              <a:buChar char="•"/>
            </a:pPr>
            <a:r>
              <a:rPr lang="en-US" sz="1600" dirty="0">
                <a:cs typeface="Arial"/>
              </a:rPr>
              <a:t>Regulation was passed in July 2023 and moves into enforcement December 30, 2026. </a:t>
            </a:r>
          </a:p>
          <a:p>
            <a:pPr marL="285750" indent="-285750">
              <a:buClr>
                <a:schemeClr val="accent4"/>
              </a:buClr>
              <a:buFont typeface="Arial" panose="020B0604020202020204" pitchFamily="34" charset="0"/>
              <a:buChar char="•"/>
            </a:pPr>
            <a:r>
              <a:rPr lang="en-US" sz="1600" dirty="0">
                <a:cs typeface="Arial"/>
              </a:rPr>
              <a:t>Intended to ensure European countries do not use products associated with </a:t>
            </a:r>
            <a:r>
              <a:rPr lang="en-US" sz="1600" u="sng" dirty="0">
                <a:cs typeface="Arial"/>
              </a:rPr>
              <a:t>deforestation</a:t>
            </a:r>
            <a:r>
              <a:rPr lang="en-US" sz="1600" dirty="0">
                <a:cs typeface="Arial"/>
              </a:rPr>
              <a:t> or </a:t>
            </a:r>
            <a:r>
              <a:rPr lang="en-US" sz="1600" u="sng" dirty="0">
                <a:cs typeface="Arial"/>
              </a:rPr>
              <a:t>forest degradation</a:t>
            </a:r>
          </a:p>
          <a:p>
            <a:pPr marL="285750" indent="-285750">
              <a:buClr>
                <a:schemeClr val="accent4"/>
              </a:buClr>
              <a:buFont typeface="Arial" panose="020B0604020202020204" pitchFamily="34" charset="0"/>
              <a:buChar char="•"/>
            </a:pPr>
            <a:r>
              <a:rPr lang="en-US" sz="1600" dirty="0"/>
              <a:t>Bulk sale of paper or packaging, lumber, other wood products into Europe (or out of Europe) are in scope of the EUDR</a:t>
            </a:r>
          </a:p>
          <a:p>
            <a:pPr marL="285750" indent="-285750">
              <a:buFont typeface="Arial" panose="020B0604020202020204" pitchFamily="34" charset="0"/>
              <a:buChar char="•"/>
            </a:pPr>
            <a:r>
              <a:rPr lang="en-US" sz="1600" dirty="0">
                <a:solidFill>
                  <a:schemeClr val="accent4"/>
                </a:solidFill>
              </a:rPr>
              <a:t>Printed products (books, greeting cards, lottery, etc.) are excluded.</a:t>
            </a:r>
          </a:p>
        </p:txBody>
      </p:sp>
      <p:sp>
        <p:nvSpPr>
          <p:cNvPr id="14" name="TextBox 13">
            <a:extLst>
              <a:ext uri="{FF2B5EF4-FFF2-40B4-BE49-F238E27FC236}">
                <a16:creationId xmlns:a16="http://schemas.microsoft.com/office/drawing/2014/main" id="{ACCC8EED-1551-F11A-682F-4E2B33A57858}"/>
              </a:ext>
            </a:extLst>
          </p:cNvPr>
          <p:cNvSpPr txBox="1"/>
          <p:nvPr/>
        </p:nvSpPr>
        <p:spPr>
          <a:xfrm>
            <a:off x="6035040" y="5072670"/>
            <a:ext cx="6126480" cy="1154162"/>
          </a:xfrm>
          <a:prstGeom prst="rect">
            <a:avLst/>
          </a:prstGeom>
          <a:noFill/>
          <a:ln w="12700">
            <a:noFill/>
          </a:ln>
        </p:spPr>
        <p:txBody>
          <a:bodyPr wrap="square">
            <a:spAutoFit/>
          </a:bodyPr>
          <a:lstStyle/>
          <a:p>
            <a:pPr marL="228600" marR="0" lvl="0" indent="-228600" algn="l" defTabSz="914103" rtl="0" eaLnBrk="1" fontAlgn="auto" latinLnBrk="0" hangingPunct="1">
              <a:lnSpc>
                <a:spcPct val="100000"/>
              </a:lnSpc>
              <a:spcBef>
                <a:spcPts val="0"/>
              </a:spcBef>
              <a:spcAft>
                <a:spcPts val="600"/>
              </a:spcAft>
              <a:buClr>
                <a:srgbClr val="08B2FF"/>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041E42"/>
                </a:solidFill>
                <a:effectLst/>
                <a:uLnTx/>
                <a:uFillTx/>
                <a:latin typeface="Arial" panose="020B0604020202020204"/>
                <a:ea typeface="+mn-ea"/>
                <a:cs typeface="Arial" panose="020B0604020202020204" pitchFamily="34" charset="0"/>
              </a:rPr>
              <a:t>The EUDR requires </a:t>
            </a:r>
            <a:r>
              <a:rPr kumimoji="0" lang="en-US" sz="1600" b="0" i="0" u="sng" strike="noStrike" kern="1200" cap="none" spc="0" normalizeH="0" baseline="0" noProof="0" dirty="0">
                <a:ln>
                  <a:noFill/>
                </a:ln>
                <a:solidFill>
                  <a:srgbClr val="041E42"/>
                </a:solidFill>
                <a:effectLst/>
                <a:uLnTx/>
                <a:uFillTx/>
                <a:latin typeface="Arial" panose="020B0604020202020204"/>
                <a:ea typeface="+mn-ea"/>
                <a:cs typeface="Arial" panose="020B0604020202020204" pitchFamily="34" charset="0"/>
              </a:rPr>
              <a:t>individual landowner &amp; forest parcel level compliance</a:t>
            </a:r>
            <a:r>
              <a:rPr kumimoji="0" lang="en-US" sz="1600" b="0" i="0" u="none" strike="noStrike" kern="1200" cap="none" spc="0" normalizeH="0" baseline="0" noProof="0" dirty="0">
                <a:ln>
                  <a:noFill/>
                </a:ln>
                <a:solidFill>
                  <a:srgbClr val="041E42"/>
                </a:solidFill>
                <a:effectLst/>
                <a:uLnTx/>
                <a:uFillTx/>
                <a:latin typeface="Arial" panose="020B0604020202020204"/>
                <a:ea typeface="+mn-ea"/>
                <a:cs typeface="Arial" panose="020B0604020202020204" pitchFamily="34" charset="0"/>
              </a:rPr>
              <a:t> regardless of acres.</a:t>
            </a:r>
          </a:p>
          <a:p>
            <a:pPr marL="228600" marR="0" lvl="0" indent="-228600" algn="l" defTabSz="914103" rtl="0" eaLnBrk="1" fontAlgn="auto" latinLnBrk="0" hangingPunct="1">
              <a:lnSpc>
                <a:spcPct val="100000"/>
              </a:lnSpc>
              <a:spcBef>
                <a:spcPts val="0"/>
              </a:spcBef>
              <a:spcAft>
                <a:spcPts val="600"/>
              </a:spcAft>
              <a:buClr>
                <a:srgbClr val="08B2FF"/>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041E42"/>
                </a:solidFill>
                <a:effectLst/>
                <a:uLnTx/>
                <a:uFillTx/>
                <a:latin typeface="Arial" panose="020B0604020202020204"/>
                <a:ea typeface="+mn-ea"/>
                <a:cs typeface="Arial" panose="020B0604020202020204" pitchFamily="34" charset="0"/>
              </a:rPr>
              <a:t>Each tract of land where trees are harvested must comply with the EUDR’s definitions of deforestation and forest degradation.</a:t>
            </a:r>
            <a:endParaRPr kumimoji="0" lang="en-US" sz="3200" b="0" i="0" u="none" strike="noStrike" kern="1200" cap="none" spc="0" normalizeH="0" baseline="0" noProof="0" dirty="0">
              <a:ln>
                <a:noFill/>
              </a:ln>
              <a:solidFill>
                <a:srgbClr val="041E42"/>
              </a:solidFill>
              <a:effectLst/>
              <a:uLnTx/>
              <a:uFillTx/>
              <a:latin typeface="Arial" panose="020B0604020202020204"/>
              <a:ea typeface="+mn-ea"/>
              <a:cs typeface="Arial" panose="020B0604020202020204" pitchFamily="34" charset="0"/>
            </a:endParaRPr>
          </a:p>
        </p:txBody>
      </p:sp>
    </p:spTree>
    <p:extLst>
      <p:ext uri="{BB962C8B-B14F-4D97-AF65-F5344CB8AC3E}">
        <p14:creationId xmlns:p14="http://schemas.microsoft.com/office/powerpoint/2010/main" val="2288105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F6DE4BF-91C4-CAC3-0323-9F6E0BB635D6}"/>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197967BA-E583-2A1F-C3D0-EAE77A3DF14D}"/>
              </a:ext>
            </a:extLst>
          </p:cNvPr>
          <p:cNvGrpSpPr/>
          <p:nvPr/>
        </p:nvGrpSpPr>
        <p:grpSpPr>
          <a:xfrm>
            <a:off x="0" y="0"/>
            <a:ext cx="12192000" cy="6858000"/>
            <a:chOff x="0" y="0"/>
            <a:chExt cx="12192000" cy="6858000"/>
          </a:xfrm>
        </p:grpSpPr>
        <p:pic>
          <p:nvPicPr>
            <p:cNvPr id="3" name="object 3">
              <a:extLst>
                <a:ext uri="{FF2B5EF4-FFF2-40B4-BE49-F238E27FC236}">
                  <a16:creationId xmlns:a16="http://schemas.microsoft.com/office/drawing/2014/main" id="{D8674E69-17D3-9B73-C59D-B7A0F80A62B0}"/>
                </a:ext>
              </a:extLst>
            </p:cNvPr>
            <p:cNvPicPr/>
            <p:nvPr/>
          </p:nvPicPr>
          <p:blipFill>
            <a:blip r:embed="rId3" cstate="print"/>
            <a:stretch>
              <a:fillRect/>
            </a:stretch>
          </p:blipFill>
          <p:spPr>
            <a:xfrm>
              <a:off x="0" y="0"/>
              <a:ext cx="12192000" cy="6857998"/>
            </a:xfrm>
            <a:prstGeom prst="rect">
              <a:avLst/>
            </a:prstGeom>
          </p:spPr>
        </p:pic>
        <p:pic>
          <p:nvPicPr>
            <p:cNvPr id="4" name="object 4">
              <a:extLst>
                <a:ext uri="{FF2B5EF4-FFF2-40B4-BE49-F238E27FC236}">
                  <a16:creationId xmlns:a16="http://schemas.microsoft.com/office/drawing/2014/main" id="{FDB3AE36-B364-B4D6-5390-2B94A357A49C}"/>
                </a:ext>
              </a:extLst>
            </p:cNvPr>
            <p:cNvPicPr/>
            <p:nvPr/>
          </p:nvPicPr>
          <p:blipFill>
            <a:blip r:embed="rId4" cstate="print"/>
            <a:stretch>
              <a:fillRect/>
            </a:stretch>
          </p:blipFill>
          <p:spPr>
            <a:xfrm>
              <a:off x="385203" y="360032"/>
              <a:ext cx="2358009" cy="787158"/>
            </a:xfrm>
            <a:prstGeom prst="rect">
              <a:avLst/>
            </a:prstGeom>
          </p:spPr>
        </p:pic>
      </p:grpSp>
      <p:sp>
        <p:nvSpPr>
          <p:cNvPr id="7" name="object 7">
            <a:extLst>
              <a:ext uri="{FF2B5EF4-FFF2-40B4-BE49-F238E27FC236}">
                <a16:creationId xmlns:a16="http://schemas.microsoft.com/office/drawing/2014/main" id="{8C11AC69-DD35-6CB7-04D9-7F6389A0ED7C}"/>
              </a:ext>
            </a:extLst>
          </p:cNvPr>
          <p:cNvSpPr txBox="1"/>
          <p:nvPr/>
        </p:nvSpPr>
        <p:spPr>
          <a:xfrm>
            <a:off x="620433" y="4855464"/>
            <a:ext cx="9840595" cy="360355"/>
          </a:xfrm>
          <a:prstGeom prst="rect">
            <a:avLst/>
          </a:prstGeom>
          <a:ln w="12700">
            <a:solidFill>
              <a:srgbClr val="041E42"/>
            </a:solidFill>
          </a:ln>
        </p:spPr>
        <p:txBody>
          <a:bodyPr vert="horz" wrap="square" lIns="0" tIns="82550" rIns="0" bIns="0" rtlCol="0">
            <a:spAutoFit/>
          </a:bodyPr>
          <a:lstStyle/>
          <a:p>
            <a:pPr marL="0" marR="0" lvl="0" indent="0" algn="l" defTabSz="914400" rtl="0" eaLnBrk="1" fontAlgn="auto" latinLnBrk="0" hangingPunct="1">
              <a:lnSpc>
                <a:spcPct val="100000"/>
              </a:lnSpc>
              <a:spcBef>
                <a:spcPts val="65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latin typeface="Times New Roman"/>
              <a:ea typeface="+mn-ea"/>
              <a:cs typeface="Times New Roman"/>
            </a:endParaRPr>
          </a:p>
        </p:txBody>
      </p:sp>
      <p:sp>
        <p:nvSpPr>
          <p:cNvPr id="12" name="TextBox 11">
            <a:extLst>
              <a:ext uri="{FF2B5EF4-FFF2-40B4-BE49-F238E27FC236}">
                <a16:creationId xmlns:a16="http://schemas.microsoft.com/office/drawing/2014/main" id="{E3E476D6-D7C1-D877-3DE0-6DA6FC96FE8F}"/>
              </a:ext>
            </a:extLst>
          </p:cNvPr>
          <p:cNvSpPr txBox="1"/>
          <p:nvPr/>
        </p:nvSpPr>
        <p:spPr>
          <a:xfrm>
            <a:off x="270908" y="6397702"/>
            <a:ext cx="2586597" cy="230832"/>
          </a:xfrm>
          <a:prstGeom prst="rect">
            <a:avLst/>
          </a:prstGeom>
          <a:noFill/>
        </p:spPr>
        <p:txBody>
          <a:bodyPr wrap="square">
            <a:spAutoFit/>
          </a:bodyPr>
          <a:lstStyle/>
          <a:p>
            <a:pPr marL="12700" marR="0" lvl="0" indent="0" algn="l" defTabSz="914400" rtl="0" eaLnBrk="1" fontAlgn="auto" latinLnBrk="0" hangingPunct="1">
              <a:lnSpc>
                <a:spcPct val="100000"/>
              </a:lnSpc>
              <a:spcBef>
                <a:spcPts val="100"/>
              </a:spcBef>
              <a:spcAft>
                <a:spcPts val="0"/>
              </a:spcAft>
              <a:buClrTx/>
              <a:buSzTx/>
              <a:buFontTx/>
              <a:buNone/>
              <a:tabLst>
                <a:tab pos="239395" algn="l"/>
              </a:tabLst>
              <a:defRPr/>
            </a:pPr>
            <a:r>
              <a:rPr lang="en-US" sz="900" kern="0" spc="-50" dirty="0">
                <a:solidFill>
                  <a:srgbClr val="FFFFFF"/>
                </a:solidFill>
                <a:latin typeface="Arial"/>
                <a:cs typeface="Arial"/>
              </a:rPr>
              <a:t>12</a:t>
            </a:r>
            <a:r>
              <a:rPr kumimoji="0" lang="en-US" sz="900" b="0" i="0" u="none" strike="noStrike" kern="0" cap="none" spc="0" normalizeH="0" baseline="0" noProof="0" dirty="0">
                <a:ln>
                  <a:noFill/>
                </a:ln>
                <a:solidFill>
                  <a:srgbClr val="FFFFFF"/>
                </a:solidFill>
                <a:effectLst/>
                <a:uLnTx/>
                <a:uFillTx/>
                <a:latin typeface="Arial"/>
                <a:ea typeface="+mn-ea"/>
                <a:cs typeface="Arial"/>
              </a:rPr>
              <a:t>	Paper</a:t>
            </a:r>
            <a:r>
              <a:rPr kumimoji="0" lang="en-US" sz="900" b="0" i="0" u="none" strike="noStrike" kern="0" cap="none" spc="235" normalizeH="0" baseline="0" noProof="0" dirty="0">
                <a:ln>
                  <a:noFill/>
                </a:ln>
                <a:solidFill>
                  <a:srgbClr val="FFFFFF"/>
                </a:solidFill>
                <a:effectLst/>
                <a:uLnTx/>
                <a:uFillTx/>
                <a:latin typeface="Arial"/>
                <a:ea typeface="+mn-ea"/>
                <a:cs typeface="Arial"/>
              </a:rPr>
              <a:t> </a:t>
            </a:r>
            <a:r>
              <a:rPr kumimoji="0" lang="en-US" sz="900" b="0" i="0" u="none" strike="noStrike" kern="0" cap="none" spc="0" normalizeH="0" baseline="0" noProof="0" dirty="0">
                <a:ln>
                  <a:noFill/>
                </a:ln>
                <a:solidFill>
                  <a:srgbClr val="FFFFFF"/>
                </a:solidFill>
                <a:effectLst/>
                <a:uLnTx/>
                <a:uFillTx/>
                <a:latin typeface="Arial"/>
                <a:ea typeface="+mn-ea"/>
                <a:cs typeface="Arial"/>
              </a:rPr>
              <a:t>|</a:t>
            </a:r>
            <a:r>
              <a:rPr kumimoji="0" lang="en-US" sz="900" b="0" i="0" u="none" strike="noStrike" kern="0" cap="none" spc="240" normalizeH="0" baseline="0" noProof="0" dirty="0">
                <a:ln>
                  <a:noFill/>
                </a:ln>
                <a:solidFill>
                  <a:srgbClr val="FFFFFF"/>
                </a:solidFill>
                <a:effectLst/>
                <a:uLnTx/>
                <a:uFillTx/>
                <a:latin typeface="Arial"/>
                <a:ea typeface="+mn-ea"/>
                <a:cs typeface="Arial"/>
              </a:rPr>
              <a:t> </a:t>
            </a:r>
            <a:r>
              <a:rPr kumimoji="0" lang="en-US" sz="900" b="0" i="0" u="none" strike="noStrike" kern="0" cap="none" spc="0" normalizeH="0" baseline="0" noProof="0" dirty="0">
                <a:ln>
                  <a:noFill/>
                </a:ln>
                <a:solidFill>
                  <a:srgbClr val="FFFFFF"/>
                </a:solidFill>
                <a:effectLst/>
                <a:uLnTx/>
                <a:uFillTx/>
                <a:latin typeface="Arial"/>
                <a:ea typeface="+mn-ea"/>
                <a:cs typeface="Arial"/>
              </a:rPr>
              <a:t>Packaging</a:t>
            </a:r>
            <a:r>
              <a:rPr kumimoji="0" lang="en-US" sz="900" b="0" i="0" u="none" strike="noStrike" kern="0" cap="none" spc="210" normalizeH="0" baseline="0" noProof="0" dirty="0">
                <a:ln>
                  <a:noFill/>
                </a:ln>
                <a:solidFill>
                  <a:srgbClr val="FFFFFF"/>
                </a:solidFill>
                <a:effectLst/>
                <a:uLnTx/>
                <a:uFillTx/>
                <a:latin typeface="Arial"/>
                <a:ea typeface="+mn-ea"/>
                <a:cs typeface="Arial"/>
              </a:rPr>
              <a:t> </a:t>
            </a:r>
            <a:r>
              <a:rPr kumimoji="0" lang="en-US" sz="900" b="0" i="0" u="none" strike="noStrike" kern="0" cap="none" spc="0" normalizeH="0" baseline="0" noProof="0" dirty="0">
                <a:ln>
                  <a:noFill/>
                </a:ln>
                <a:solidFill>
                  <a:srgbClr val="FFFFFF"/>
                </a:solidFill>
                <a:effectLst/>
                <a:uLnTx/>
                <a:uFillTx/>
                <a:latin typeface="Arial"/>
                <a:ea typeface="+mn-ea"/>
                <a:cs typeface="Arial"/>
              </a:rPr>
              <a:t>|</a:t>
            </a:r>
            <a:r>
              <a:rPr kumimoji="0" lang="en-US" sz="900" b="0" i="0" u="none" strike="noStrike" kern="0" cap="none" spc="245" normalizeH="0" baseline="0" noProof="0" dirty="0">
                <a:ln>
                  <a:noFill/>
                </a:ln>
                <a:solidFill>
                  <a:srgbClr val="FFFFFF"/>
                </a:solidFill>
                <a:effectLst/>
                <a:uLnTx/>
                <a:uFillTx/>
                <a:latin typeface="Arial"/>
                <a:ea typeface="+mn-ea"/>
                <a:cs typeface="Arial"/>
              </a:rPr>
              <a:t> </a:t>
            </a:r>
            <a:r>
              <a:rPr kumimoji="0" lang="en-US" sz="900" b="0" i="0" u="none" strike="noStrike" kern="0" cap="none" spc="-10" normalizeH="0" baseline="0" noProof="0" dirty="0">
                <a:ln>
                  <a:noFill/>
                </a:ln>
                <a:solidFill>
                  <a:srgbClr val="FFFFFF"/>
                </a:solidFill>
                <a:effectLst/>
                <a:uLnTx/>
                <a:uFillTx/>
                <a:latin typeface="Arial"/>
                <a:ea typeface="+mn-ea"/>
                <a:cs typeface="Arial"/>
              </a:rPr>
              <a:t>Solutions</a:t>
            </a:r>
            <a:endParaRPr kumimoji="0" lang="en-US" sz="900" b="0" i="0" u="none" strike="noStrike" kern="0" cap="none" spc="0" normalizeH="0" baseline="0" noProof="0" dirty="0">
              <a:ln>
                <a:noFill/>
              </a:ln>
              <a:solidFill>
                <a:sysClr val="windowText" lastClr="000000"/>
              </a:solidFill>
              <a:effectLst/>
              <a:uLnTx/>
              <a:uFillTx/>
              <a:latin typeface="Arial"/>
              <a:ea typeface="+mn-ea"/>
              <a:cs typeface="Arial"/>
            </a:endParaRPr>
          </a:p>
        </p:txBody>
      </p:sp>
      <p:sp>
        <p:nvSpPr>
          <p:cNvPr id="18" name="TextBox 17">
            <a:extLst>
              <a:ext uri="{FF2B5EF4-FFF2-40B4-BE49-F238E27FC236}">
                <a16:creationId xmlns:a16="http://schemas.microsoft.com/office/drawing/2014/main" id="{7489279D-387B-0619-A009-E7E3A91F745C}"/>
              </a:ext>
            </a:extLst>
          </p:cNvPr>
          <p:cNvSpPr txBox="1"/>
          <p:nvPr/>
        </p:nvSpPr>
        <p:spPr>
          <a:xfrm>
            <a:off x="1564206" y="1368340"/>
            <a:ext cx="9719759" cy="4523546"/>
          </a:xfrm>
          <a:prstGeom prst="rect">
            <a:avLst/>
          </a:prstGeom>
          <a:noFill/>
        </p:spPr>
        <p:txBody>
          <a:bodyPr wrap="square">
            <a:spAutoFit/>
          </a:bodyPr>
          <a:lstStyle/>
          <a:p>
            <a:pPr marL="0" marR="0" lvl="0" indent="0" algn="ctr" defTabSz="914103" rtl="0" eaLnBrk="1" fontAlgn="auto" latinLnBrk="0" hangingPunct="1">
              <a:lnSpc>
                <a:spcPct val="90000"/>
              </a:lnSpc>
              <a:spcBef>
                <a:spcPts val="0"/>
              </a:spcBef>
              <a:spcAft>
                <a:spcPts val="0"/>
              </a:spcAft>
              <a:buClr>
                <a:srgbClr val="08B2FF"/>
              </a:buClr>
              <a:buSzTx/>
              <a:buFont typeface="Arial" panose="020B0604020202020204" pitchFamily="34" charset="0"/>
              <a:buNone/>
              <a:tabLst/>
              <a:defRPr/>
            </a:pPr>
            <a:r>
              <a:rPr kumimoji="0" lang="en-US" sz="4798"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Smurfit Westrock’s Continued Investment in Virginia</a:t>
            </a:r>
          </a:p>
          <a:p>
            <a:pPr marL="0" marR="0" lvl="0" indent="0" algn="l" defTabSz="914103" rtl="0" eaLnBrk="1" fontAlgn="auto" latinLnBrk="0" hangingPunct="1">
              <a:lnSpc>
                <a:spcPct val="90000"/>
              </a:lnSpc>
              <a:spcBef>
                <a:spcPts val="0"/>
              </a:spcBef>
              <a:spcAft>
                <a:spcPts val="0"/>
              </a:spcAft>
              <a:buClr>
                <a:srgbClr val="08B2FF"/>
              </a:buClr>
              <a:buSzTx/>
              <a:buFont typeface="Arial" panose="020B0604020202020204" pitchFamily="34" charset="0"/>
              <a:buNone/>
              <a:tabLst/>
              <a:defRPr/>
            </a:pPr>
            <a:endParaRPr kumimoji="0" lang="en-US" sz="4798"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571500" marR="0" lvl="0" indent="-571500" algn="l" defTabSz="914103" rtl="0" eaLnBrk="1" fontAlgn="auto" latinLnBrk="0" hangingPunct="1">
              <a:lnSpc>
                <a:spcPct val="90000"/>
              </a:lnSpc>
              <a:spcBef>
                <a:spcPts val="0"/>
              </a:spcBef>
              <a:spcAft>
                <a:spcPts val="0"/>
              </a:spcAft>
              <a:buClr>
                <a:srgbClr val="08B2FF"/>
              </a:buClr>
              <a:buSzTx/>
              <a:buFont typeface="Arial" panose="020B0604020202020204" pitchFamily="34" charset="0"/>
              <a:buChar char="•"/>
              <a:tabLst/>
              <a:defRPr/>
            </a:pPr>
            <a:r>
              <a:rPr kumimoji="0" lang="en-US" sz="3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Covington $28M natural gas boiler</a:t>
            </a:r>
          </a:p>
          <a:p>
            <a:pPr marL="571500" marR="0" lvl="0" indent="-571500" algn="l" defTabSz="914103" rtl="0" eaLnBrk="1" fontAlgn="auto" latinLnBrk="0" hangingPunct="1">
              <a:lnSpc>
                <a:spcPct val="90000"/>
              </a:lnSpc>
              <a:spcBef>
                <a:spcPts val="0"/>
              </a:spcBef>
              <a:spcAft>
                <a:spcPts val="0"/>
              </a:spcAft>
              <a:buClr>
                <a:srgbClr val="08B2FF"/>
              </a:buClr>
              <a:buSzTx/>
              <a:buFont typeface="Arial" panose="020B0604020202020204" pitchFamily="34" charset="0"/>
              <a:buChar char="•"/>
              <a:tabLst/>
              <a:defRPr/>
            </a:pPr>
            <a:endParaRPr kumimoji="0" lang="en-US" sz="3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571500" marR="0" lvl="0" indent="-571500" algn="l" defTabSz="914103" rtl="0" eaLnBrk="1" fontAlgn="auto" latinLnBrk="0" hangingPunct="1">
              <a:lnSpc>
                <a:spcPct val="90000"/>
              </a:lnSpc>
              <a:spcBef>
                <a:spcPts val="0"/>
              </a:spcBef>
              <a:spcAft>
                <a:spcPts val="0"/>
              </a:spcAft>
              <a:buClr>
                <a:srgbClr val="08B2FF"/>
              </a:buClr>
              <a:buSzTx/>
              <a:buFont typeface="Arial" panose="020B0604020202020204" pitchFamily="34" charset="0"/>
              <a:buChar char="•"/>
              <a:tabLst/>
              <a:defRPr/>
            </a:pPr>
            <a:r>
              <a:rPr kumimoji="0" lang="en-US" sz="3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Hopewell $30M white liquor clarifier</a:t>
            </a:r>
          </a:p>
          <a:p>
            <a:pPr marL="571500" marR="0" lvl="0" indent="-571500" algn="l" defTabSz="914103" rtl="0" eaLnBrk="1" fontAlgn="auto" latinLnBrk="0" hangingPunct="1">
              <a:lnSpc>
                <a:spcPct val="90000"/>
              </a:lnSpc>
              <a:spcBef>
                <a:spcPts val="0"/>
              </a:spcBef>
              <a:spcAft>
                <a:spcPts val="0"/>
              </a:spcAft>
              <a:buClr>
                <a:srgbClr val="08B2FF"/>
              </a:buClr>
              <a:buSzTx/>
              <a:buFont typeface="Arial" panose="020B0604020202020204" pitchFamily="34" charset="0"/>
              <a:buChar char="•"/>
              <a:tabLst/>
              <a:defRPr/>
            </a:pPr>
            <a:endParaRPr kumimoji="0" lang="en-US" sz="4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571500" marR="0" lvl="0" indent="-571500" algn="l" defTabSz="914103" rtl="0" eaLnBrk="1" fontAlgn="auto" latinLnBrk="0" hangingPunct="1">
              <a:lnSpc>
                <a:spcPct val="90000"/>
              </a:lnSpc>
              <a:spcBef>
                <a:spcPts val="0"/>
              </a:spcBef>
              <a:spcAft>
                <a:spcPts val="0"/>
              </a:spcAft>
              <a:buClr>
                <a:srgbClr val="08B2FF"/>
              </a:buClr>
              <a:buSzTx/>
              <a:buFont typeface="Arial" panose="020B0604020202020204" pitchFamily="34" charset="0"/>
              <a:buChar char="•"/>
              <a:tabLst/>
              <a:defRPr/>
            </a:pPr>
            <a:endParaRPr kumimoji="0" lang="en-US" sz="4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4531264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5.xml><?xml version="1.0" encoding="utf-8"?>
<p:tagLst xmlns:a="http://schemas.openxmlformats.org/drawingml/2006/main" xmlns:r="http://schemas.openxmlformats.org/officeDocument/2006/relationships" xmlns:p="http://schemas.openxmlformats.org/presentationml/2006/main">
  <p:tag name="SHAPENAME" val="3. Subtitle"/>
</p:tagLst>
</file>

<file path=ppt/tags/tag6.xml><?xml version="1.0" encoding="utf-8"?>
<p:tagLst xmlns:a="http://schemas.openxmlformats.org/drawingml/2006/main" xmlns:r="http://schemas.openxmlformats.org/officeDocument/2006/relationships" xmlns:p="http://schemas.openxmlformats.org/presentationml/2006/main">
  <p:tag name="SHAPENAME" val="5. Source"/>
</p:tagLst>
</file>

<file path=ppt/tags/tag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xml><?xml version="1.0" encoding="utf-8"?>
<p:tagLst xmlns:a="http://schemas.openxmlformats.org/drawingml/2006/main" xmlns:r="http://schemas.openxmlformats.org/officeDocument/2006/relationships" xmlns:p="http://schemas.openxmlformats.org/presentationml/2006/main">
  <p:tag name="SHAPENAME" val="3. Subtitle"/>
</p:tagLst>
</file>

<file path=ppt/tags/tag9.xml><?xml version="1.0" encoding="utf-8"?>
<p:tagLst xmlns:a="http://schemas.openxmlformats.org/drawingml/2006/main" xmlns:r="http://schemas.openxmlformats.org/officeDocument/2006/relationships" xmlns:p="http://schemas.openxmlformats.org/presentationml/2006/main">
  <p:tag name="SHAPENAME" val="2. Slide Title"/>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025 New Smurfit Westrock Template">
  <a:themeElements>
    <a:clrScheme name="Custom 2">
      <a:dk1>
        <a:srgbClr val="041E42"/>
      </a:dk1>
      <a:lt1>
        <a:srgbClr val="FFFFFF"/>
      </a:lt1>
      <a:dk2>
        <a:srgbClr val="00205B"/>
      </a:dk2>
      <a:lt2>
        <a:srgbClr val="666F75"/>
      </a:lt2>
      <a:accent1>
        <a:srgbClr val="06038D"/>
      </a:accent1>
      <a:accent2>
        <a:srgbClr val="003CA5"/>
      </a:accent2>
      <a:accent3>
        <a:srgbClr val="0070D3"/>
      </a:accent3>
      <a:accent4>
        <a:srgbClr val="08B2FF"/>
      </a:accent4>
      <a:accent5>
        <a:srgbClr val="008198"/>
      </a:accent5>
      <a:accent6>
        <a:srgbClr val="01AA45"/>
      </a:accent6>
      <a:hlink>
        <a:srgbClr val="08B2FF"/>
      </a:hlink>
      <a:folHlink>
        <a:srgbClr val="D4ECF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txDef>
      <a:spPr>
        <a:noFill/>
        <a:ln w="12700">
          <a:noFill/>
        </a:ln>
      </a:spPr>
      <a:bodyPr wrap="square" lIns="0" tIns="0" rIns="0" bIns="0" rtlCol="0">
        <a:noAutofit/>
      </a:bodyPr>
      <a:lstStyle>
        <a:defPPr algn="l">
          <a:spcBef>
            <a:spcPts val="600"/>
          </a:spcBef>
          <a:buClr>
            <a:schemeClr val="accent4"/>
          </a:buClr>
          <a:defRPr dirty="0" err="1"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Blank.potx" id="{D134CEC9-0F1C-4BA2-B046-3F66C7DCBEE4}" vid="{51ABC6D4-9D85-41B7-8081-F6EC01FA410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489</TotalTime>
  <Words>2071</Words>
  <Application>Microsoft Office PowerPoint</Application>
  <PresentationFormat>Widescreen</PresentationFormat>
  <Paragraphs>197</Paragraphs>
  <Slides>12</Slides>
  <Notes>11</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12</vt:i4>
      </vt:variant>
    </vt:vector>
  </HeadingPairs>
  <TitlesOfParts>
    <vt:vector size="21" baseType="lpstr">
      <vt:lpstr>Aptos</vt:lpstr>
      <vt:lpstr>Arial</vt:lpstr>
      <vt:lpstr>Calibri</vt:lpstr>
      <vt:lpstr>System Font Regular</vt:lpstr>
      <vt:lpstr>Times New Roman</vt:lpstr>
      <vt:lpstr>Wingdings</vt:lpstr>
      <vt:lpstr>1_Office Theme</vt:lpstr>
      <vt:lpstr>2025 New Smurfit Westrock Template</vt:lpstr>
      <vt:lpstr>think-cell Slide</vt:lpstr>
      <vt:lpstr>Innovative packaging solutions for a  sustainable future The largest variety of solutions in corrugated and consumer packaging. </vt:lpstr>
      <vt:lpstr>~$31 billion net sales</vt:lpstr>
      <vt:lpstr>Awards &amp; Recognition Recognized by industry partners and customers for our innovative sustainable solutions.</vt:lpstr>
      <vt:lpstr>The circular economy is at the core of our business</vt:lpstr>
      <vt:lpstr>PowerPoint Presentation</vt:lpstr>
      <vt:lpstr>PowerPoint Presentation</vt:lpstr>
      <vt:lpstr>The Covington Mill’s Economic Impact in the Community</vt:lpstr>
      <vt:lpstr>PowerPoint Presentation</vt:lpstr>
      <vt:lpstr>Three Types of Forest Certification </vt:lpstr>
      <vt:lpstr>Our products meet globally recognized standards</vt:lpstr>
      <vt:lpstr>Chain of Custody (CoC)</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John Culclasure</dc:creator>
  <cp:lastModifiedBy>Cathy Hooe</cp:lastModifiedBy>
  <cp:revision>1</cp:revision>
  <dcterms:created xsi:type="dcterms:W3CDTF">2026-09-09T19:22:04Z</dcterms:created>
  <dcterms:modified xsi:type="dcterms:W3CDTF">2026-09-11T19:21:21Z</dcterms:modified>
</cp:coreProperties>
</file>