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sldIdLst>
    <p:sldId id="2147479371" r:id="rId5"/>
    <p:sldId id="2147479419" r:id="rId6"/>
    <p:sldId id="2147479374" r:id="rId7"/>
    <p:sldId id="2147479373" r:id="rId8"/>
    <p:sldId id="2147479414" r:id="rId9"/>
    <p:sldId id="2147479413" r:id="rId10"/>
    <p:sldId id="2147479418" r:id="rId11"/>
    <p:sldId id="2147479416" r:id="rId12"/>
    <p:sldId id="2147479417" r:id="rId13"/>
    <p:sldId id="214747942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BD2CDF-AAD0-A813-28F9-6BFDF20F1FF9}" v="191" dt="2026-05-18T16:20:01.680"/>
    <p1510:client id="{899819FA-7955-CEFF-555B-AB56B9537217}" v="78" dt="2026-05-18T19:00:40.6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35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rts/_rels/chart1.xml.rels><?xml version="1.0" encoding="UTF-8" standalone="yes"?>
<Relationships xmlns="http://schemas.openxmlformats.org/package/2006/relationships"><Relationship Id="rId3" Type="http://schemas.openxmlformats.org/officeDocument/2006/relationships/oleObject" Target="https://covgov.sharepoint.com/sites/TM-DBHDS-OCFS-SharedDocuments/Shared%20Documents/General/Office%20of%20Child%20and%20Family%20Services/School%20Mental%20Health/State%20General%20Funds/SBMH%20initiatives/FY26/State%20Telehealth%20and%20Federal%20Grants/School%20Based%20Mental%20Health%20Orientation_BarClustered.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2026</c:v>
                </c:pt>
              </c:strCache>
            </c:strRef>
          </c:tx>
          <c:spPr>
            <a:solidFill>
              <a:schemeClr val="accent1"/>
            </a:solidFill>
            <a:ln>
              <a:noFill/>
            </a:ln>
            <a:effectLst/>
          </c:spPr>
          <c:invertIfNegative val="0"/>
          <c:cat>
            <c:strRef>
              <c:f>Sheet1!$A$2</c:f>
              <c:strCache>
                <c:ptCount val="1"/>
                <c:pt idx="0">
                  <c:v>Grantees</c:v>
                </c:pt>
              </c:strCache>
            </c:strRef>
          </c:cat>
          <c:val>
            <c:numRef>
              <c:f>Sheet1!$B$2</c:f>
              <c:numCache>
                <c:formatCode>General</c:formatCode>
                <c:ptCount val="1"/>
                <c:pt idx="0">
                  <c:v>39</c:v>
                </c:pt>
              </c:numCache>
            </c:numRef>
          </c:val>
          <c:extLst>
            <c:ext xmlns:c16="http://schemas.microsoft.com/office/drawing/2014/chart" uri="{C3380CC4-5D6E-409C-BE32-E72D297353CC}">
              <c16:uniqueId val="{00000000-C102-40FE-9BF2-98C73359ECB7}"/>
            </c:ext>
          </c:extLst>
        </c:ser>
        <c:ser>
          <c:idx val="1"/>
          <c:order val="1"/>
          <c:tx>
            <c:strRef>
              <c:f>Sheet1!$C$1</c:f>
              <c:strCache>
                <c:ptCount val="1"/>
                <c:pt idx="0">
                  <c:v>*2025</c:v>
                </c:pt>
              </c:strCache>
            </c:strRef>
          </c:tx>
          <c:spPr>
            <a:solidFill>
              <a:schemeClr val="accent2"/>
            </a:solidFill>
            <a:ln>
              <a:noFill/>
            </a:ln>
            <a:effectLst/>
          </c:spPr>
          <c:invertIfNegative val="0"/>
          <c:cat>
            <c:strRef>
              <c:f>Sheet1!$A$2</c:f>
              <c:strCache>
                <c:ptCount val="1"/>
                <c:pt idx="0">
                  <c:v>Grantees</c:v>
                </c:pt>
              </c:strCache>
            </c:strRef>
          </c:cat>
          <c:val>
            <c:numRef>
              <c:f>Sheet1!$C$2</c:f>
              <c:numCache>
                <c:formatCode>General</c:formatCode>
                <c:ptCount val="1"/>
                <c:pt idx="0">
                  <c:v>25</c:v>
                </c:pt>
              </c:numCache>
            </c:numRef>
          </c:val>
          <c:extLst>
            <c:ext xmlns:c16="http://schemas.microsoft.com/office/drawing/2014/chart" uri="{C3380CC4-5D6E-409C-BE32-E72D297353CC}">
              <c16:uniqueId val="{00000002-E867-42F6-90BE-FAA382F7CD2E}"/>
            </c:ext>
          </c:extLst>
        </c:ser>
        <c:ser>
          <c:idx val="2"/>
          <c:order val="2"/>
          <c:tx>
            <c:strRef>
              <c:f>Sheet1!$D$1</c:f>
              <c:strCache>
                <c:ptCount val="1"/>
                <c:pt idx="0">
                  <c:v>2024</c:v>
                </c:pt>
              </c:strCache>
            </c:strRef>
          </c:tx>
          <c:spPr>
            <a:solidFill>
              <a:schemeClr val="accent3"/>
            </a:solidFill>
            <a:ln>
              <a:noFill/>
            </a:ln>
            <a:effectLst/>
          </c:spPr>
          <c:invertIfNegative val="0"/>
          <c:cat>
            <c:strRef>
              <c:f>Sheet1!$A$2</c:f>
              <c:strCache>
                <c:ptCount val="1"/>
                <c:pt idx="0">
                  <c:v>Grantees</c:v>
                </c:pt>
              </c:strCache>
            </c:strRef>
          </c:cat>
          <c:val>
            <c:numRef>
              <c:f>Sheet1!$D$2</c:f>
              <c:numCache>
                <c:formatCode>General</c:formatCode>
                <c:ptCount val="1"/>
                <c:pt idx="0">
                  <c:v>23</c:v>
                </c:pt>
              </c:numCache>
            </c:numRef>
          </c:val>
          <c:extLst>
            <c:ext xmlns:c16="http://schemas.microsoft.com/office/drawing/2014/chart" uri="{C3380CC4-5D6E-409C-BE32-E72D297353CC}">
              <c16:uniqueId val="{00000004-E867-42F6-90BE-FAA382F7CD2E}"/>
            </c:ext>
          </c:extLst>
        </c:ser>
        <c:ser>
          <c:idx val="3"/>
          <c:order val="3"/>
          <c:tx>
            <c:strRef>
              <c:f>Sheet1!$E$1</c:f>
              <c:strCache>
                <c:ptCount val="1"/>
                <c:pt idx="0">
                  <c:v>2023</c:v>
                </c:pt>
              </c:strCache>
            </c:strRef>
          </c:tx>
          <c:spPr>
            <a:solidFill>
              <a:schemeClr val="accent4"/>
            </a:solidFill>
            <a:ln>
              <a:noFill/>
            </a:ln>
            <a:effectLst/>
          </c:spPr>
          <c:invertIfNegative val="0"/>
          <c:cat>
            <c:strRef>
              <c:f>Sheet1!$A$2</c:f>
              <c:strCache>
                <c:ptCount val="1"/>
                <c:pt idx="0">
                  <c:v>Grantees</c:v>
                </c:pt>
              </c:strCache>
            </c:strRef>
          </c:cat>
          <c:val>
            <c:numRef>
              <c:f>Sheet1!$E$2</c:f>
              <c:numCache>
                <c:formatCode>General</c:formatCode>
                <c:ptCount val="1"/>
                <c:pt idx="0">
                  <c:v>6</c:v>
                </c:pt>
              </c:numCache>
            </c:numRef>
          </c:val>
          <c:extLst>
            <c:ext xmlns:c16="http://schemas.microsoft.com/office/drawing/2014/chart" uri="{C3380CC4-5D6E-409C-BE32-E72D297353CC}">
              <c16:uniqueId val="{00000006-E867-42F6-90BE-FAA382F7CD2E}"/>
            </c:ext>
          </c:extLst>
        </c:ser>
        <c:dLbls>
          <c:showLegendKey val="0"/>
          <c:showVal val="0"/>
          <c:showCatName val="0"/>
          <c:showSerName val="0"/>
          <c:showPercent val="0"/>
          <c:showBubbleSize val="0"/>
        </c:dLbls>
        <c:gapWidth val="182"/>
        <c:axId val="2117611088"/>
        <c:axId val="2117610128"/>
      </c:barChart>
      <c:catAx>
        <c:axId val="21176110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7610128"/>
        <c:crosses val="autoZero"/>
        <c:auto val="1"/>
        <c:lblAlgn val="ctr"/>
        <c:lblOffset val="100"/>
        <c:noMultiLvlLbl val="0"/>
      </c:catAx>
      <c:valAx>
        <c:axId val="21176101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7611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01C4AD-4A58-4A5C-93CB-7C4606DCEC3C}" type="datetimeFigureOut">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F3F992-DDD1-4FE1-94A1-B14BEFCAB7F3}" type="slidenum">
              <a:t>‹#›</a:t>
            </a:fld>
            <a:endParaRPr lang="en-US"/>
          </a:p>
        </p:txBody>
      </p:sp>
    </p:spTree>
    <p:extLst>
      <p:ext uri="{BB962C8B-B14F-4D97-AF65-F5344CB8AC3E}">
        <p14:creationId xmlns:p14="http://schemas.microsoft.com/office/powerpoint/2010/main" val="7136041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Schools identifying youth for services: </a:t>
            </a:r>
          </a:p>
          <a:p>
            <a:r>
              <a:rPr lang="en-US" dirty="0"/>
              <a:t>Behavior has occurred, school implements screener, screener indicates need for services</a:t>
            </a:r>
          </a:p>
          <a:p>
            <a:r>
              <a:rPr lang="en-US" dirty="0"/>
              <a:t>MHFA trained staff identify a change in behavior, consults with school MH staff, staff connect with guardian to discuss participation in services</a:t>
            </a:r>
          </a:p>
          <a:p>
            <a:endParaRPr lang="en-US" dirty="0"/>
          </a:p>
        </p:txBody>
      </p:sp>
      <p:sp>
        <p:nvSpPr>
          <p:cNvPr id="4" name="Slide Number Placeholder 3"/>
          <p:cNvSpPr>
            <a:spLocks noGrp="1"/>
          </p:cNvSpPr>
          <p:nvPr>
            <p:ph type="sldNum" sz="quarter" idx="5"/>
          </p:nvPr>
        </p:nvSpPr>
        <p:spPr/>
        <p:txBody>
          <a:bodyPr/>
          <a:lstStyle/>
          <a:p>
            <a:fld id="{E6F3F992-DDD1-4FE1-94A1-B14BEFCAB7F3}" type="slidenum">
              <a:rPr lang="en-US" smtClean="0"/>
              <a:t>5</a:t>
            </a:fld>
            <a:endParaRPr lang="en-US"/>
          </a:p>
        </p:txBody>
      </p:sp>
    </p:spTree>
    <p:extLst>
      <p:ext uri="{BB962C8B-B14F-4D97-AF65-F5344CB8AC3E}">
        <p14:creationId xmlns:p14="http://schemas.microsoft.com/office/powerpoint/2010/main" val="1887175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oleObject" Target="../embeddings/oleObject1.bin"/></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3.emf"/><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tags" Target="../tags/tag6.xml"/><Relationship Id="rId11" Type="http://schemas.openxmlformats.org/officeDocument/2006/relationships/oleObject" Target="../embeddings/oleObject2.bin"/><Relationship Id="rId5" Type="http://schemas.openxmlformats.org/officeDocument/2006/relationships/tags" Target="../tags/tag5.xml"/><Relationship Id="rId10" Type="http://schemas.openxmlformats.org/officeDocument/2006/relationships/slideMaster" Target="../slideMasters/slideMaster1.xml"/><Relationship Id="rId4" Type="http://schemas.openxmlformats.org/officeDocument/2006/relationships/tags" Target="../tags/tag4.xml"/><Relationship Id="rId9" Type="http://schemas.openxmlformats.org/officeDocument/2006/relationships/tags" Target="../tags/tag9.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1AB5E-CB56-02F4-DEA1-023805EF0ECA}"/>
              </a:ext>
            </a:extLst>
          </p:cNvPr>
          <p:cNvSpPr>
            <a:spLocks noGrp="1"/>
          </p:cNvSpPr>
          <p:nvPr>
            <p:ph type="ctrTitle"/>
          </p:nvPr>
        </p:nvSpPr>
        <p:spPr>
          <a:xfrm>
            <a:off x="638177" y="1122363"/>
            <a:ext cx="10029825" cy="2387600"/>
          </a:xfrm>
        </p:spPr>
        <p:txBody>
          <a:bodyPr anchor="b">
            <a:normAutofit/>
          </a:bodyPr>
          <a:lstStyle>
            <a:lvl1pPr algn="ctr">
              <a:defRPr sz="3600"/>
            </a:lvl1pPr>
          </a:lstStyle>
          <a:p>
            <a:r>
              <a:rPr lang="en-US"/>
              <a:t>Click to edit Master title style</a:t>
            </a:r>
          </a:p>
        </p:txBody>
      </p:sp>
      <p:sp>
        <p:nvSpPr>
          <p:cNvPr id="3" name="Subtitle 2">
            <a:extLst>
              <a:ext uri="{FF2B5EF4-FFF2-40B4-BE49-F238E27FC236}">
                <a16:creationId xmlns:a16="http://schemas.microsoft.com/office/drawing/2014/main" id="{58C0BD85-9B77-3158-4AC4-8F9502DB5F17}"/>
              </a:ext>
            </a:extLst>
          </p:cNvPr>
          <p:cNvSpPr>
            <a:spLocks noGrp="1"/>
          </p:cNvSpPr>
          <p:nvPr>
            <p:ph type="subTitle" idx="1"/>
          </p:nvPr>
        </p:nvSpPr>
        <p:spPr>
          <a:xfrm>
            <a:off x="638177" y="3602037"/>
            <a:ext cx="10029825"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31BB01-AD4E-C681-8C6A-1B08F02FC232}"/>
              </a:ext>
            </a:extLst>
          </p:cNvPr>
          <p:cNvSpPr>
            <a:spLocks noGrp="1"/>
          </p:cNvSpPr>
          <p:nvPr>
            <p:ph type="dt" sz="half" idx="10"/>
          </p:nvPr>
        </p:nvSpPr>
        <p:spPr>
          <a:xfrm>
            <a:off x="285749" y="6173788"/>
            <a:ext cx="1847851" cy="365125"/>
          </a:xfrm>
          <a:prstGeom prst="rect">
            <a:avLst/>
          </a:prstGeom>
        </p:spPr>
        <p:txBody>
          <a:bodyPr/>
          <a:lstStyle/>
          <a:p>
            <a:r>
              <a:rPr lang="en-US"/>
              <a:t>Date</a:t>
            </a:r>
          </a:p>
        </p:txBody>
      </p:sp>
      <p:sp>
        <p:nvSpPr>
          <p:cNvPr id="5" name="Footer Placeholder 4">
            <a:extLst>
              <a:ext uri="{FF2B5EF4-FFF2-40B4-BE49-F238E27FC236}">
                <a16:creationId xmlns:a16="http://schemas.microsoft.com/office/drawing/2014/main" id="{22DF8E53-C71C-00FF-6EF2-BCF23B060730}"/>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A1B32E78-122E-D808-3133-4493405410C1}"/>
              </a:ext>
            </a:extLst>
          </p:cNvPr>
          <p:cNvSpPr>
            <a:spLocks noGrp="1"/>
          </p:cNvSpPr>
          <p:nvPr>
            <p:ph type="sldNum" sz="quarter" idx="12"/>
          </p:nvPr>
        </p:nvSpPr>
        <p:spPr>
          <a:xfrm>
            <a:off x="9296401" y="6173787"/>
            <a:ext cx="1223756" cy="365125"/>
          </a:xfrm>
        </p:spPr>
        <p:txBody>
          <a:bodyPr/>
          <a:lstStyle/>
          <a:p>
            <a:fld id="{5874D6C6-B3A5-4F2C-A6BF-E3D57C3A1219}" type="slidenum">
              <a:rPr lang="en-US" smtClean="0"/>
              <a:t>‹#›</a:t>
            </a:fld>
            <a:endParaRPr lang="en-US"/>
          </a:p>
        </p:txBody>
      </p:sp>
    </p:spTree>
    <p:extLst>
      <p:ext uri="{BB962C8B-B14F-4D97-AF65-F5344CB8AC3E}">
        <p14:creationId xmlns:p14="http://schemas.microsoft.com/office/powerpoint/2010/main" val="2465108974"/>
      </p:ext>
    </p:extLst>
  </p:cSld>
  <p:clrMapOvr>
    <a:masterClrMapping/>
  </p:clrMapOvr>
  <p:hf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F1C6D4-D736-EA55-2C27-E29623AE0BD7}"/>
              </a:ext>
            </a:extLst>
          </p:cNvPr>
          <p:cNvSpPr>
            <a:spLocks noGrp="1"/>
          </p:cNvSpPr>
          <p:nvPr>
            <p:ph idx="1"/>
          </p:nvPr>
        </p:nvSpPr>
        <p:spPr>
          <a:xfrm>
            <a:off x="457200" y="1137920"/>
            <a:ext cx="10515600" cy="46739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46451C-BD62-74B0-F40A-93C094893695}"/>
              </a:ext>
            </a:extLst>
          </p:cNvPr>
          <p:cNvSpPr>
            <a:spLocks noGrp="1"/>
          </p:cNvSpPr>
          <p:nvPr>
            <p:ph type="dt" sz="half" idx="10"/>
          </p:nvPr>
        </p:nvSpPr>
        <p:spPr>
          <a:xfrm>
            <a:off x="285749" y="6173788"/>
            <a:ext cx="1847851" cy="365125"/>
          </a:xfrm>
          <a:prstGeom prst="rect">
            <a:avLst/>
          </a:prstGeom>
        </p:spPr>
        <p:txBody>
          <a:bodyPr/>
          <a:lstStyle/>
          <a:p>
            <a:r>
              <a:rPr lang="en-US"/>
              <a:t>Date</a:t>
            </a:r>
          </a:p>
        </p:txBody>
      </p:sp>
      <p:sp>
        <p:nvSpPr>
          <p:cNvPr id="5" name="Footer Placeholder 4">
            <a:extLst>
              <a:ext uri="{FF2B5EF4-FFF2-40B4-BE49-F238E27FC236}">
                <a16:creationId xmlns:a16="http://schemas.microsoft.com/office/drawing/2014/main" id="{1649AD2B-AB2E-400F-D9FE-5C4CF265873C}"/>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18D99BAB-3185-A982-8C78-253B2F3C7FD1}"/>
              </a:ext>
            </a:extLst>
          </p:cNvPr>
          <p:cNvSpPr>
            <a:spLocks noGrp="1"/>
          </p:cNvSpPr>
          <p:nvPr>
            <p:ph type="sldNum" sz="quarter" idx="12"/>
          </p:nvPr>
        </p:nvSpPr>
        <p:spPr/>
        <p:txBody>
          <a:bodyPr/>
          <a:lstStyle/>
          <a:p>
            <a:fld id="{5874D6C6-B3A5-4F2C-A6BF-E3D57C3A1219}" type="slidenum">
              <a:rPr lang="en-US" smtClean="0"/>
              <a:t>‹#›</a:t>
            </a:fld>
            <a:endParaRPr lang="en-US"/>
          </a:p>
        </p:txBody>
      </p:sp>
      <p:sp>
        <p:nvSpPr>
          <p:cNvPr id="7" name="Content Placeholder 7">
            <a:extLst>
              <a:ext uri="{FF2B5EF4-FFF2-40B4-BE49-F238E27FC236}">
                <a16:creationId xmlns:a16="http://schemas.microsoft.com/office/drawing/2014/main" id="{7B325751-580D-3EA4-EC1B-C4F407659C21}"/>
              </a:ext>
            </a:extLst>
          </p:cNvPr>
          <p:cNvSpPr>
            <a:spLocks noGrp="1"/>
          </p:cNvSpPr>
          <p:nvPr>
            <p:ph sz="quarter" idx="13" hasCustomPrompt="1"/>
          </p:nvPr>
        </p:nvSpPr>
        <p:spPr>
          <a:xfrm>
            <a:off x="3273217" y="493161"/>
            <a:ext cx="7246939" cy="321732"/>
          </a:xfrm>
        </p:spPr>
        <p:txBody>
          <a:bodyPr>
            <a:noAutofit/>
          </a:bodyPr>
          <a:lstStyle>
            <a:lvl1pPr marL="0" indent="0" algn="r">
              <a:buNone/>
              <a:defRPr sz="1800">
                <a:solidFill>
                  <a:schemeClr val="bg1"/>
                </a:solidFill>
              </a:defRPr>
            </a:lvl1pPr>
            <a:lvl2pPr>
              <a:defRPr sz="1800"/>
            </a:lvl2pPr>
            <a:lvl3pPr>
              <a:defRPr sz="1800"/>
            </a:lvl3pPr>
            <a:lvl4pPr>
              <a:defRPr sz="1800"/>
            </a:lvl4pPr>
            <a:lvl5pPr>
              <a:defRPr sz="1800"/>
            </a:lvl5pPr>
          </a:lstStyle>
          <a:p>
            <a:pPr lvl="0"/>
            <a:r>
              <a:rPr lang="en-US"/>
              <a:t>Slide Title</a:t>
            </a:r>
          </a:p>
        </p:txBody>
      </p:sp>
    </p:spTree>
    <p:extLst>
      <p:ext uri="{BB962C8B-B14F-4D97-AF65-F5344CB8AC3E}">
        <p14:creationId xmlns:p14="http://schemas.microsoft.com/office/powerpoint/2010/main" val="2620963696"/>
      </p:ext>
    </p:extLst>
  </p:cSld>
  <p:clrMapOvr>
    <a:masterClrMapping/>
  </p:clrMapOvr>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3444B-FA61-2F4C-1D44-84FDC88C38F3}"/>
              </a:ext>
            </a:extLst>
          </p:cNvPr>
          <p:cNvSpPr>
            <a:spLocks noGrp="1"/>
          </p:cNvSpPr>
          <p:nvPr>
            <p:ph type="title"/>
          </p:nvPr>
        </p:nvSpPr>
        <p:spPr>
          <a:xfrm>
            <a:off x="2290619" y="1084263"/>
            <a:ext cx="8238837"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E84856A0-0A87-EC1B-3955-8224ED4C33DA}"/>
              </a:ext>
            </a:extLst>
          </p:cNvPr>
          <p:cNvSpPr>
            <a:spLocks noGrp="1"/>
          </p:cNvSpPr>
          <p:nvPr>
            <p:ph type="dt" sz="half" idx="10"/>
          </p:nvPr>
        </p:nvSpPr>
        <p:spPr>
          <a:xfrm>
            <a:off x="285749" y="6173788"/>
            <a:ext cx="1847851" cy="365125"/>
          </a:xfrm>
          <a:prstGeom prst="rect">
            <a:avLst/>
          </a:prstGeom>
        </p:spPr>
        <p:txBody>
          <a:bodyPr/>
          <a:lstStyle/>
          <a:p>
            <a:r>
              <a:rPr lang="en-US"/>
              <a:t>Date</a:t>
            </a:r>
          </a:p>
        </p:txBody>
      </p:sp>
      <p:sp>
        <p:nvSpPr>
          <p:cNvPr id="4" name="Footer Placeholder 3">
            <a:extLst>
              <a:ext uri="{FF2B5EF4-FFF2-40B4-BE49-F238E27FC236}">
                <a16:creationId xmlns:a16="http://schemas.microsoft.com/office/drawing/2014/main" id="{8DC6EFDE-368B-ED6E-98D1-26B2DBBD45B3}"/>
              </a:ext>
            </a:extLst>
          </p:cNvPr>
          <p:cNvSpPr>
            <a:spLocks noGrp="1"/>
          </p:cNvSpPr>
          <p:nvPr>
            <p:ph type="ftr" sz="quarter" idx="11"/>
          </p:nvPr>
        </p:nvSpPr>
        <p:spPr/>
        <p:txBody>
          <a:bodyPr/>
          <a:lstStyle/>
          <a:p>
            <a:r>
              <a:rPr lang="en-US"/>
              <a:t>Presentation Title</a:t>
            </a:r>
          </a:p>
        </p:txBody>
      </p:sp>
      <p:sp>
        <p:nvSpPr>
          <p:cNvPr id="5" name="Slide Number Placeholder 4">
            <a:extLst>
              <a:ext uri="{FF2B5EF4-FFF2-40B4-BE49-F238E27FC236}">
                <a16:creationId xmlns:a16="http://schemas.microsoft.com/office/drawing/2014/main" id="{55B57B14-77C6-5150-D8BE-618F79660B0F}"/>
              </a:ext>
            </a:extLst>
          </p:cNvPr>
          <p:cNvSpPr>
            <a:spLocks noGrp="1"/>
          </p:cNvSpPr>
          <p:nvPr>
            <p:ph type="sldNum" sz="quarter" idx="12"/>
          </p:nvPr>
        </p:nvSpPr>
        <p:spPr/>
        <p:txBody>
          <a:bodyPr/>
          <a:lstStyle/>
          <a:p>
            <a:fld id="{5874D6C6-B3A5-4F2C-A6BF-E3D57C3A1219}" type="slidenum">
              <a:rPr lang="en-US" smtClean="0"/>
              <a:pPr/>
              <a:t>‹#›</a:t>
            </a:fld>
            <a:endParaRPr lang="en-US"/>
          </a:p>
        </p:txBody>
      </p:sp>
      <p:sp>
        <p:nvSpPr>
          <p:cNvPr id="6" name="Oval 5">
            <a:extLst>
              <a:ext uri="{FF2B5EF4-FFF2-40B4-BE49-F238E27FC236}">
                <a16:creationId xmlns:a16="http://schemas.microsoft.com/office/drawing/2014/main" id="{8F835250-52B2-CFA1-2D8B-90236C29A607}"/>
              </a:ext>
            </a:extLst>
          </p:cNvPr>
          <p:cNvSpPr/>
          <p:nvPr userDrawn="1"/>
        </p:nvSpPr>
        <p:spPr>
          <a:xfrm>
            <a:off x="572653" y="1520109"/>
            <a:ext cx="1173017" cy="11730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Oval 6">
            <a:extLst>
              <a:ext uri="{FF2B5EF4-FFF2-40B4-BE49-F238E27FC236}">
                <a16:creationId xmlns:a16="http://schemas.microsoft.com/office/drawing/2014/main" id="{48B6EA3B-35B0-4BE2-FC4C-184EFC01DF65}"/>
              </a:ext>
            </a:extLst>
          </p:cNvPr>
          <p:cNvSpPr/>
          <p:nvPr userDrawn="1"/>
        </p:nvSpPr>
        <p:spPr>
          <a:xfrm>
            <a:off x="572653" y="2902605"/>
            <a:ext cx="1173017" cy="1173017"/>
          </a:xfrm>
          <a:prstGeom prst="ellipse">
            <a:avLst/>
          </a:prstGeom>
          <a:solidFill>
            <a:schemeClr val="accent4"/>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a:p>
        </p:txBody>
      </p:sp>
      <p:sp>
        <p:nvSpPr>
          <p:cNvPr id="8" name="Oval 7">
            <a:extLst>
              <a:ext uri="{FF2B5EF4-FFF2-40B4-BE49-F238E27FC236}">
                <a16:creationId xmlns:a16="http://schemas.microsoft.com/office/drawing/2014/main" id="{46F70A38-14D5-104D-C5FC-E3E97388F4D1}"/>
              </a:ext>
            </a:extLst>
          </p:cNvPr>
          <p:cNvSpPr/>
          <p:nvPr userDrawn="1"/>
        </p:nvSpPr>
        <p:spPr>
          <a:xfrm>
            <a:off x="572653" y="4285101"/>
            <a:ext cx="1173017" cy="1173017"/>
          </a:xfrm>
          <a:prstGeom prst="ellipse">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00"/>
          </a:p>
        </p:txBody>
      </p:sp>
      <p:sp>
        <p:nvSpPr>
          <p:cNvPr id="10" name="Content Placeholder 9">
            <a:extLst>
              <a:ext uri="{FF2B5EF4-FFF2-40B4-BE49-F238E27FC236}">
                <a16:creationId xmlns:a16="http://schemas.microsoft.com/office/drawing/2014/main" id="{349873CD-E71F-ACC9-6140-E9E0FBCE4597}"/>
              </a:ext>
            </a:extLst>
          </p:cNvPr>
          <p:cNvSpPr>
            <a:spLocks noGrp="1"/>
          </p:cNvSpPr>
          <p:nvPr>
            <p:ph sz="quarter" idx="13"/>
          </p:nvPr>
        </p:nvSpPr>
        <p:spPr>
          <a:xfrm>
            <a:off x="2290764" y="2484439"/>
            <a:ext cx="8239125" cy="345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7">
            <a:extLst>
              <a:ext uri="{FF2B5EF4-FFF2-40B4-BE49-F238E27FC236}">
                <a16:creationId xmlns:a16="http://schemas.microsoft.com/office/drawing/2014/main" id="{AA7E9A28-47F4-0C3F-2CD1-A6730B9A4CE3}"/>
              </a:ext>
            </a:extLst>
          </p:cNvPr>
          <p:cNvSpPr>
            <a:spLocks noGrp="1"/>
          </p:cNvSpPr>
          <p:nvPr>
            <p:ph sz="quarter" idx="14" hasCustomPrompt="1"/>
          </p:nvPr>
        </p:nvSpPr>
        <p:spPr>
          <a:xfrm>
            <a:off x="3273217" y="493161"/>
            <a:ext cx="7246939" cy="321732"/>
          </a:xfrm>
        </p:spPr>
        <p:txBody>
          <a:bodyPr>
            <a:noAutofit/>
          </a:bodyPr>
          <a:lstStyle>
            <a:lvl1pPr marL="0" indent="0" algn="r">
              <a:buNone/>
              <a:defRPr sz="1800">
                <a:solidFill>
                  <a:schemeClr val="bg1"/>
                </a:solidFill>
              </a:defRPr>
            </a:lvl1pPr>
            <a:lvl2pPr>
              <a:defRPr sz="1800"/>
            </a:lvl2pPr>
            <a:lvl3pPr>
              <a:defRPr sz="1800"/>
            </a:lvl3pPr>
            <a:lvl4pPr>
              <a:defRPr sz="1800"/>
            </a:lvl4pPr>
            <a:lvl5pPr>
              <a:defRPr sz="1800"/>
            </a:lvl5pPr>
          </a:lstStyle>
          <a:p>
            <a:pPr lvl="0"/>
            <a:r>
              <a:rPr lang="en-US"/>
              <a:t>Slide Title</a:t>
            </a:r>
          </a:p>
        </p:txBody>
      </p:sp>
    </p:spTree>
    <p:extLst>
      <p:ext uri="{BB962C8B-B14F-4D97-AF65-F5344CB8AC3E}">
        <p14:creationId xmlns:p14="http://schemas.microsoft.com/office/powerpoint/2010/main" val="2600951967"/>
      </p:ext>
    </p:extLst>
  </p:cSld>
  <p:clrMapOvr>
    <a:masterClrMapping/>
  </p:clrMapOvr>
  <p:hf hdr="0" ft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AAAD0D9D-510F-F91A-D11E-50B8241ACB7B}"/>
              </a:ext>
            </a:extLst>
          </p:cNvPr>
          <p:cNvSpPr>
            <a:spLocks noGrp="1"/>
          </p:cNvSpPr>
          <p:nvPr>
            <p:ph type="dt" sz="half" idx="10"/>
          </p:nvPr>
        </p:nvSpPr>
        <p:spPr>
          <a:xfrm>
            <a:off x="285749" y="6173788"/>
            <a:ext cx="1847851" cy="365125"/>
          </a:xfrm>
          <a:prstGeom prst="rect">
            <a:avLst/>
          </a:prstGeom>
        </p:spPr>
        <p:txBody>
          <a:bodyPr/>
          <a:lstStyle/>
          <a:p>
            <a:r>
              <a:rPr lang="en-US"/>
              <a:t>Date</a:t>
            </a:r>
          </a:p>
        </p:txBody>
      </p:sp>
      <p:sp>
        <p:nvSpPr>
          <p:cNvPr id="4" name="Footer Placeholder 3">
            <a:extLst>
              <a:ext uri="{FF2B5EF4-FFF2-40B4-BE49-F238E27FC236}">
                <a16:creationId xmlns:a16="http://schemas.microsoft.com/office/drawing/2014/main" id="{64CED9F0-F257-3D57-C688-DD130A8542C9}"/>
              </a:ext>
            </a:extLst>
          </p:cNvPr>
          <p:cNvSpPr>
            <a:spLocks noGrp="1"/>
          </p:cNvSpPr>
          <p:nvPr>
            <p:ph type="ftr" sz="quarter" idx="11"/>
          </p:nvPr>
        </p:nvSpPr>
        <p:spPr/>
        <p:txBody>
          <a:bodyPr/>
          <a:lstStyle/>
          <a:p>
            <a:r>
              <a:rPr lang="en-US"/>
              <a:t>Presentation Title</a:t>
            </a:r>
          </a:p>
        </p:txBody>
      </p:sp>
      <p:sp>
        <p:nvSpPr>
          <p:cNvPr id="5" name="Slide Number Placeholder 4">
            <a:extLst>
              <a:ext uri="{FF2B5EF4-FFF2-40B4-BE49-F238E27FC236}">
                <a16:creationId xmlns:a16="http://schemas.microsoft.com/office/drawing/2014/main" id="{131E69D3-7E8C-BD81-900C-6C1250EB7734}"/>
              </a:ext>
            </a:extLst>
          </p:cNvPr>
          <p:cNvSpPr>
            <a:spLocks noGrp="1"/>
          </p:cNvSpPr>
          <p:nvPr>
            <p:ph type="sldNum" sz="quarter" idx="12"/>
          </p:nvPr>
        </p:nvSpPr>
        <p:spPr/>
        <p:txBody>
          <a:bodyPr/>
          <a:lstStyle/>
          <a:p>
            <a:fld id="{5874D6C6-B3A5-4F2C-A6BF-E3D57C3A1219}" type="slidenum">
              <a:rPr lang="en-US" smtClean="0"/>
              <a:pPr/>
              <a:t>‹#›</a:t>
            </a:fld>
            <a:endParaRPr lang="en-US"/>
          </a:p>
        </p:txBody>
      </p:sp>
      <p:sp>
        <p:nvSpPr>
          <p:cNvPr id="6" name="Oval 5">
            <a:extLst>
              <a:ext uri="{FF2B5EF4-FFF2-40B4-BE49-F238E27FC236}">
                <a16:creationId xmlns:a16="http://schemas.microsoft.com/office/drawing/2014/main" id="{E70CA577-6A74-676B-2487-5044A74D6B34}"/>
              </a:ext>
            </a:extLst>
          </p:cNvPr>
          <p:cNvSpPr/>
          <p:nvPr userDrawn="1"/>
        </p:nvSpPr>
        <p:spPr>
          <a:xfrm>
            <a:off x="544514" y="4657654"/>
            <a:ext cx="1173017" cy="11730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Oval 6">
            <a:extLst>
              <a:ext uri="{FF2B5EF4-FFF2-40B4-BE49-F238E27FC236}">
                <a16:creationId xmlns:a16="http://schemas.microsoft.com/office/drawing/2014/main" id="{BC5DAAB0-7726-E8E3-24A5-DCE0FDF9C88C}"/>
              </a:ext>
            </a:extLst>
          </p:cNvPr>
          <p:cNvSpPr/>
          <p:nvPr userDrawn="1"/>
        </p:nvSpPr>
        <p:spPr>
          <a:xfrm>
            <a:off x="1915969" y="4655561"/>
            <a:ext cx="1173017" cy="1173017"/>
          </a:xfrm>
          <a:prstGeom prst="ellipse">
            <a:avLst/>
          </a:prstGeom>
          <a:solidFill>
            <a:schemeClr val="accent4"/>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a:p>
        </p:txBody>
      </p:sp>
      <p:sp>
        <p:nvSpPr>
          <p:cNvPr id="8" name="Oval 7">
            <a:extLst>
              <a:ext uri="{FF2B5EF4-FFF2-40B4-BE49-F238E27FC236}">
                <a16:creationId xmlns:a16="http://schemas.microsoft.com/office/drawing/2014/main" id="{3BFFC72A-C932-E474-7868-A9A2FABB8B6C}"/>
              </a:ext>
            </a:extLst>
          </p:cNvPr>
          <p:cNvSpPr/>
          <p:nvPr userDrawn="1"/>
        </p:nvSpPr>
        <p:spPr>
          <a:xfrm>
            <a:off x="3287425" y="4655560"/>
            <a:ext cx="1173017" cy="1173017"/>
          </a:xfrm>
          <a:prstGeom prst="ellipse">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00"/>
          </a:p>
        </p:txBody>
      </p:sp>
      <p:sp>
        <p:nvSpPr>
          <p:cNvPr id="10" name="Content Placeholder 9">
            <a:extLst>
              <a:ext uri="{FF2B5EF4-FFF2-40B4-BE49-F238E27FC236}">
                <a16:creationId xmlns:a16="http://schemas.microsoft.com/office/drawing/2014/main" id="{D7B89D4F-E7AF-DE8B-8CB2-A708F478897F}"/>
              </a:ext>
            </a:extLst>
          </p:cNvPr>
          <p:cNvSpPr>
            <a:spLocks noGrp="1"/>
          </p:cNvSpPr>
          <p:nvPr>
            <p:ph sz="quarter" idx="13"/>
          </p:nvPr>
        </p:nvSpPr>
        <p:spPr>
          <a:xfrm>
            <a:off x="544513" y="1219201"/>
            <a:ext cx="4271963" cy="3095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a:extLst>
              <a:ext uri="{FF2B5EF4-FFF2-40B4-BE49-F238E27FC236}">
                <a16:creationId xmlns:a16="http://schemas.microsoft.com/office/drawing/2014/main" id="{CB5A7A03-30A6-9165-9F94-88B11296AAE0}"/>
              </a:ext>
            </a:extLst>
          </p:cNvPr>
          <p:cNvSpPr>
            <a:spLocks noGrp="1"/>
          </p:cNvSpPr>
          <p:nvPr>
            <p:ph sz="quarter" idx="14"/>
          </p:nvPr>
        </p:nvSpPr>
        <p:spPr>
          <a:xfrm>
            <a:off x="5014913" y="1219200"/>
            <a:ext cx="5375275" cy="4611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Content Placeholder 7">
            <a:extLst>
              <a:ext uri="{FF2B5EF4-FFF2-40B4-BE49-F238E27FC236}">
                <a16:creationId xmlns:a16="http://schemas.microsoft.com/office/drawing/2014/main" id="{98855BC4-34E7-7CA0-1210-8C58BE1C4DE0}"/>
              </a:ext>
            </a:extLst>
          </p:cNvPr>
          <p:cNvSpPr>
            <a:spLocks noGrp="1"/>
          </p:cNvSpPr>
          <p:nvPr>
            <p:ph sz="quarter" idx="15" hasCustomPrompt="1"/>
          </p:nvPr>
        </p:nvSpPr>
        <p:spPr>
          <a:xfrm>
            <a:off x="3273217" y="493161"/>
            <a:ext cx="7246939" cy="321732"/>
          </a:xfrm>
        </p:spPr>
        <p:txBody>
          <a:bodyPr>
            <a:noAutofit/>
          </a:bodyPr>
          <a:lstStyle>
            <a:lvl1pPr marL="0" indent="0" algn="r">
              <a:buNone/>
              <a:defRPr sz="1800">
                <a:solidFill>
                  <a:schemeClr val="bg1"/>
                </a:solidFill>
              </a:defRPr>
            </a:lvl1pPr>
            <a:lvl2pPr>
              <a:defRPr sz="1800"/>
            </a:lvl2pPr>
            <a:lvl3pPr>
              <a:defRPr sz="1800"/>
            </a:lvl3pPr>
            <a:lvl4pPr>
              <a:defRPr sz="1800"/>
            </a:lvl4pPr>
            <a:lvl5pPr>
              <a:defRPr sz="1800"/>
            </a:lvl5pPr>
          </a:lstStyle>
          <a:p>
            <a:pPr lvl="0"/>
            <a:r>
              <a:rPr lang="en-US"/>
              <a:t>Slide Title</a:t>
            </a:r>
          </a:p>
        </p:txBody>
      </p:sp>
    </p:spTree>
    <p:extLst>
      <p:ext uri="{BB962C8B-B14F-4D97-AF65-F5344CB8AC3E}">
        <p14:creationId xmlns:p14="http://schemas.microsoft.com/office/powerpoint/2010/main" val="2494433315"/>
      </p:ext>
    </p:extLst>
  </p:cSld>
  <p:clrMapOvr>
    <a:masterClrMapping/>
  </p:clrMapOvr>
  <p:hf hdr="0" ft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AE5AF-414A-B9EA-D41B-26845CA54C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EEE8420-15CA-3809-A9A0-01A9F6FC3406}"/>
              </a:ext>
            </a:extLst>
          </p:cNvPr>
          <p:cNvSpPr>
            <a:spLocks noGrp="1"/>
          </p:cNvSpPr>
          <p:nvPr>
            <p:ph type="dt" sz="half" idx="10"/>
          </p:nvPr>
        </p:nvSpPr>
        <p:spPr>
          <a:xfrm>
            <a:off x="285749" y="6173788"/>
            <a:ext cx="1847851" cy="365125"/>
          </a:xfrm>
          <a:prstGeom prst="rect">
            <a:avLst/>
          </a:prstGeom>
        </p:spPr>
        <p:txBody>
          <a:bodyPr/>
          <a:lstStyle/>
          <a:p>
            <a:r>
              <a:rPr lang="en-US"/>
              <a:t>Date</a:t>
            </a:r>
          </a:p>
        </p:txBody>
      </p:sp>
      <p:sp>
        <p:nvSpPr>
          <p:cNvPr id="4" name="Footer Placeholder 3">
            <a:extLst>
              <a:ext uri="{FF2B5EF4-FFF2-40B4-BE49-F238E27FC236}">
                <a16:creationId xmlns:a16="http://schemas.microsoft.com/office/drawing/2014/main" id="{CB46092B-DC79-F54A-AC0C-CF3D9BFE02A5}"/>
              </a:ext>
            </a:extLst>
          </p:cNvPr>
          <p:cNvSpPr>
            <a:spLocks noGrp="1"/>
          </p:cNvSpPr>
          <p:nvPr>
            <p:ph type="ftr" sz="quarter" idx="11"/>
          </p:nvPr>
        </p:nvSpPr>
        <p:spPr/>
        <p:txBody>
          <a:bodyPr/>
          <a:lstStyle/>
          <a:p>
            <a:r>
              <a:rPr lang="en-US"/>
              <a:t>Presentation Title</a:t>
            </a:r>
          </a:p>
        </p:txBody>
      </p:sp>
      <p:sp>
        <p:nvSpPr>
          <p:cNvPr id="5" name="Slide Number Placeholder 4">
            <a:extLst>
              <a:ext uri="{FF2B5EF4-FFF2-40B4-BE49-F238E27FC236}">
                <a16:creationId xmlns:a16="http://schemas.microsoft.com/office/drawing/2014/main" id="{B215B111-DA21-DDE4-1C3C-81FAB14A7B1D}"/>
              </a:ext>
            </a:extLst>
          </p:cNvPr>
          <p:cNvSpPr>
            <a:spLocks noGrp="1"/>
          </p:cNvSpPr>
          <p:nvPr>
            <p:ph type="sldNum" sz="quarter" idx="12"/>
          </p:nvPr>
        </p:nvSpPr>
        <p:spPr/>
        <p:txBody>
          <a:bodyPr/>
          <a:lstStyle/>
          <a:p>
            <a:fld id="{5874D6C6-B3A5-4F2C-A6BF-E3D57C3A1219}" type="slidenum">
              <a:rPr lang="en-US" smtClean="0"/>
              <a:pPr/>
              <a:t>‹#›</a:t>
            </a:fld>
            <a:endParaRPr lang="en-US"/>
          </a:p>
        </p:txBody>
      </p:sp>
      <p:sp>
        <p:nvSpPr>
          <p:cNvPr id="6" name="Oval 5">
            <a:extLst>
              <a:ext uri="{FF2B5EF4-FFF2-40B4-BE49-F238E27FC236}">
                <a16:creationId xmlns:a16="http://schemas.microsoft.com/office/drawing/2014/main" id="{23CB34AB-76AD-E38A-6407-F34FBAD12010}"/>
              </a:ext>
            </a:extLst>
          </p:cNvPr>
          <p:cNvSpPr/>
          <p:nvPr userDrawn="1"/>
        </p:nvSpPr>
        <p:spPr>
          <a:xfrm>
            <a:off x="457201" y="2748901"/>
            <a:ext cx="3202145" cy="3200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Oval 6">
            <a:extLst>
              <a:ext uri="{FF2B5EF4-FFF2-40B4-BE49-F238E27FC236}">
                <a16:creationId xmlns:a16="http://schemas.microsoft.com/office/drawing/2014/main" id="{3FA17739-C01A-2DE6-9A2E-886051E1F59A}"/>
              </a:ext>
            </a:extLst>
          </p:cNvPr>
          <p:cNvSpPr/>
          <p:nvPr userDrawn="1"/>
        </p:nvSpPr>
        <p:spPr>
          <a:xfrm>
            <a:off x="4025900" y="2690667"/>
            <a:ext cx="3200400" cy="3200400"/>
          </a:xfrm>
          <a:prstGeom prst="ellipse">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a:p>
        </p:txBody>
      </p:sp>
      <p:sp>
        <p:nvSpPr>
          <p:cNvPr id="8" name="Oval 7">
            <a:extLst>
              <a:ext uri="{FF2B5EF4-FFF2-40B4-BE49-F238E27FC236}">
                <a16:creationId xmlns:a16="http://schemas.microsoft.com/office/drawing/2014/main" id="{2B60CD84-1AFA-7C8C-351B-CCEDBCEB742B}"/>
              </a:ext>
            </a:extLst>
          </p:cNvPr>
          <p:cNvSpPr/>
          <p:nvPr userDrawn="1"/>
        </p:nvSpPr>
        <p:spPr>
          <a:xfrm>
            <a:off x="7592855" y="2717545"/>
            <a:ext cx="3200400" cy="3200400"/>
          </a:xfrm>
          <a:prstGeom prst="ellipse">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00"/>
          </a:p>
        </p:txBody>
      </p:sp>
      <p:sp>
        <p:nvSpPr>
          <p:cNvPr id="9" name="Content Placeholder 11">
            <a:extLst>
              <a:ext uri="{FF2B5EF4-FFF2-40B4-BE49-F238E27FC236}">
                <a16:creationId xmlns:a16="http://schemas.microsoft.com/office/drawing/2014/main" id="{85E2A852-F848-6428-111E-50396532455C}"/>
              </a:ext>
            </a:extLst>
          </p:cNvPr>
          <p:cNvSpPr>
            <a:spLocks noGrp="1"/>
          </p:cNvSpPr>
          <p:nvPr>
            <p:ph sz="quarter" idx="13"/>
          </p:nvPr>
        </p:nvSpPr>
        <p:spPr>
          <a:xfrm>
            <a:off x="1034414" y="3318814"/>
            <a:ext cx="2049463" cy="2060575"/>
          </a:xfrm>
        </p:spPr>
        <p:txBody>
          <a:bodyPr/>
          <a:lstStyle>
            <a:lvl1pPr marL="0" indent="0">
              <a:buFont typeface="Arial" panose="020B0604020202020204" pitchFamily="34" charset="0"/>
              <a:buNone/>
              <a:defRPr>
                <a:solidFill>
                  <a:schemeClr val="bg1"/>
                </a:solidFill>
              </a:defRPr>
            </a:lvl1pPr>
            <a:lvl2pPr marL="457189" indent="0">
              <a:buNone/>
              <a:defRPr>
                <a:solidFill>
                  <a:schemeClr val="bg1"/>
                </a:solidFill>
              </a:defRPr>
            </a:lvl2pPr>
            <a:lvl3pPr marL="914377" indent="0">
              <a:buNone/>
              <a:defRPr>
                <a:solidFill>
                  <a:schemeClr val="bg1"/>
                </a:solidFill>
              </a:defRPr>
            </a:lvl3pPr>
            <a:lvl4pPr marL="1371566" indent="0">
              <a:buNone/>
              <a:defRPr>
                <a:solidFill>
                  <a:schemeClr val="bg1"/>
                </a:solidFill>
              </a:defRPr>
            </a:lvl4pPr>
            <a:lvl5pPr marL="1828754" indent="0">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11">
            <a:extLst>
              <a:ext uri="{FF2B5EF4-FFF2-40B4-BE49-F238E27FC236}">
                <a16:creationId xmlns:a16="http://schemas.microsoft.com/office/drawing/2014/main" id="{9B22A7AD-7073-0B0B-45EA-57455BC3DBE8}"/>
              </a:ext>
            </a:extLst>
          </p:cNvPr>
          <p:cNvSpPr>
            <a:spLocks noGrp="1"/>
          </p:cNvSpPr>
          <p:nvPr>
            <p:ph sz="quarter" idx="14"/>
          </p:nvPr>
        </p:nvSpPr>
        <p:spPr>
          <a:xfrm>
            <a:off x="4601370" y="3275463"/>
            <a:ext cx="2049463" cy="2060575"/>
          </a:xfrm>
        </p:spPr>
        <p:txBody>
          <a:bodyPr/>
          <a:lstStyle>
            <a:lvl1pPr marL="0" indent="0">
              <a:buNone/>
              <a:defRPr>
                <a:solidFill>
                  <a:schemeClr val="bg1"/>
                </a:solidFill>
              </a:defRPr>
            </a:lvl1pPr>
            <a:lvl2pPr marL="457189" indent="0">
              <a:buNone/>
              <a:defRPr>
                <a:solidFill>
                  <a:schemeClr val="bg1"/>
                </a:solidFill>
              </a:defRPr>
            </a:lvl2pPr>
            <a:lvl3pPr marL="914377" indent="0">
              <a:buNone/>
              <a:defRPr>
                <a:solidFill>
                  <a:schemeClr val="bg1"/>
                </a:solidFill>
              </a:defRPr>
            </a:lvl3pPr>
            <a:lvl4pPr marL="1371566" indent="0">
              <a:buNone/>
              <a:defRPr>
                <a:solidFill>
                  <a:schemeClr val="bg1"/>
                </a:solidFill>
              </a:defRPr>
            </a:lvl4pPr>
            <a:lvl5pPr marL="1828754" indent="0">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1">
            <a:extLst>
              <a:ext uri="{FF2B5EF4-FFF2-40B4-BE49-F238E27FC236}">
                <a16:creationId xmlns:a16="http://schemas.microsoft.com/office/drawing/2014/main" id="{B0124900-2CCC-6541-5885-CBC9FAABC9C3}"/>
              </a:ext>
            </a:extLst>
          </p:cNvPr>
          <p:cNvSpPr>
            <a:spLocks noGrp="1"/>
          </p:cNvSpPr>
          <p:nvPr>
            <p:ph sz="quarter" idx="15"/>
          </p:nvPr>
        </p:nvSpPr>
        <p:spPr>
          <a:xfrm>
            <a:off x="8168325" y="3287461"/>
            <a:ext cx="2049463" cy="2060575"/>
          </a:xfrm>
        </p:spPr>
        <p:txBody>
          <a:bodyPr/>
          <a:lstStyle>
            <a:lvl1pPr marL="0" indent="0">
              <a:buNone/>
              <a:defRPr>
                <a:solidFill>
                  <a:schemeClr val="bg1"/>
                </a:solidFill>
              </a:defRPr>
            </a:lvl1pPr>
            <a:lvl2pPr marL="457189" indent="0">
              <a:buNone/>
              <a:defRPr>
                <a:solidFill>
                  <a:schemeClr val="bg1"/>
                </a:solidFill>
              </a:defRPr>
            </a:lvl2pPr>
            <a:lvl3pPr marL="914377" indent="0">
              <a:buNone/>
              <a:defRPr>
                <a:solidFill>
                  <a:schemeClr val="bg1"/>
                </a:solidFill>
              </a:defRPr>
            </a:lvl3pPr>
            <a:lvl4pPr marL="1371566" indent="0">
              <a:buNone/>
              <a:defRPr>
                <a:solidFill>
                  <a:schemeClr val="bg1"/>
                </a:solidFill>
              </a:defRPr>
            </a:lvl4pPr>
            <a:lvl5pPr marL="1828754" indent="0">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7">
            <a:extLst>
              <a:ext uri="{FF2B5EF4-FFF2-40B4-BE49-F238E27FC236}">
                <a16:creationId xmlns:a16="http://schemas.microsoft.com/office/drawing/2014/main" id="{EF9596FA-04FF-BB4E-3759-4E0CE5326988}"/>
              </a:ext>
            </a:extLst>
          </p:cNvPr>
          <p:cNvSpPr>
            <a:spLocks noGrp="1"/>
          </p:cNvSpPr>
          <p:nvPr>
            <p:ph sz="quarter" idx="16" hasCustomPrompt="1"/>
          </p:nvPr>
        </p:nvSpPr>
        <p:spPr>
          <a:xfrm>
            <a:off x="3273217" y="493161"/>
            <a:ext cx="7246939" cy="321732"/>
          </a:xfrm>
        </p:spPr>
        <p:txBody>
          <a:bodyPr>
            <a:noAutofit/>
          </a:bodyPr>
          <a:lstStyle>
            <a:lvl1pPr marL="0" indent="0" algn="r">
              <a:buNone/>
              <a:defRPr sz="1800">
                <a:solidFill>
                  <a:schemeClr val="bg1"/>
                </a:solidFill>
              </a:defRPr>
            </a:lvl1pPr>
            <a:lvl2pPr>
              <a:defRPr sz="1800"/>
            </a:lvl2pPr>
            <a:lvl3pPr>
              <a:defRPr sz="1800"/>
            </a:lvl3pPr>
            <a:lvl4pPr>
              <a:defRPr sz="1800"/>
            </a:lvl4pPr>
            <a:lvl5pPr>
              <a:defRPr sz="1800"/>
            </a:lvl5pPr>
          </a:lstStyle>
          <a:p>
            <a:pPr lvl="0"/>
            <a:r>
              <a:rPr lang="en-US"/>
              <a:t>Slide Title</a:t>
            </a:r>
          </a:p>
        </p:txBody>
      </p:sp>
    </p:spTree>
    <p:extLst>
      <p:ext uri="{BB962C8B-B14F-4D97-AF65-F5344CB8AC3E}">
        <p14:creationId xmlns:p14="http://schemas.microsoft.com/office/powerpoint/2010/main" val="1826051932"/>
      </p:ext>
    </p:extLst>
  </p:cSld>
  <p:clrMapOvr>
    <a:masterClrMapping/>
  </p:clrMapOvr>
  <p:hf hdr="0" ft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1571DC3-7D42-5493-D463-4D65949EDF22}"/>
              </a:ext>
            </a:extLst>
          </p:cNvPr>
          <p:cNvSpPr>
            <a:spLocks noGrp="1"/>
          </p:cNvSpPr>
          <p:nvPr>
            <p:ph type="dt" sz="half" idx="10"/>
          </p:nvPr>
        </p:nvSpPr>
        <p:spPr>
          <a:xfrm>
            <a:off x="285749" y="6173788"/>
            <a:ext cx="1847851" cy="365125"/>
          </a:xfrm>
          <a:prstGeom prst="rect">
            <a:avLst/>
          </a:prstGeom>
        </p:spPr>
        <p:txBody>
          <a:bodyPr/>
          <a:lstStyle/>
          <a:p>
            <a:r>
              <a:rPr lang="en-US"/>
              <a:t>Date</a:t>
            </a:r>
          </a:p>
        </p:txBody>
      </p:sp>
      <p:sp>
        <p:nvSpPr>
          <p:cNvPr id="4" name="Footer Placeholder 3">
            <a:extLst>
              <a:ext uri="{FF2B5EF4-FFF2-40B4-BE49-F238E27FC236}">
                <a16:creationId xmlns:a16="http://schemas.microsoft.com/office/drawing/2014/main" id="{33E8749A-BD56-1B27-C6C0-8E71E01703DD}"/>
              </a:ext>
            </a:extLst>
          </p:cNvPr>
          <p:cNvSpPr>
            <a:spLocks noGrp="1"/>
          </p:cNvSpPr>
          <p:nvPr>
            <p:ph type="ftr" sz="quarter" idx="11"/>
          </p:nvPr>
        </p:nvSpPr>
        <p:spPr/>
        <p:txBody>
          <a:bodyPr/>
          <a:lstStyle/>
          <a:p>
            <a:r>
              <a:rPr lang="en-US"/>
              <a:t>Presentation Title</a:t>
            </a:r>
          </a:p>
        </p:txBody>
      </p:sp>
      <p:sp>
        <p:nvSpPr>
          <p:cNvPr id="5" name="Slide Number Placeholder 4">
            <a:extLst>
              <a:ext uri="{FF2B5EF4-FFF2-40B4-BE49-F238E27FC236}">
                <a16:creationId xmlns:a16="http://schemas.microsoft.com/office/drawing/2014/main" id="{ED615CA3-7C8B-FACD-E9B8-6693EACC8294}"/>
              </a:ext>
            </a:extLst>
          </p:cNvPr>
          <p:cNvSpPr>
            <a:spLocks noGrp="1"/>
          </p:cNvSpPr>
          <p:nvPr>
            <p:ph type="sldNum" sz="quarter" idx="12"/>
          </p:nvPr>
        </p:nvSpPr>
        <p:spPr/>
        <p:txBody>
          <a:bodyPr/>
          <a:lstStyle/>
          <a:p>
            <a:fld id="{5874D6C6-B3A5-4F2C-A6BF-E3D57C3A1219}" type="slidenum">
              <a:rPr lang="en-US" smtClean="0"/>
              <a:pPr/>
              <a:t>‹#›</a:t>
            </a:fld>
            <a:endParaRPr lang="en-US"/>
          </a:p>
        </p:txBody>
      </p:sp>
      <p:sp>
        <p:nvSpPr>
          <p:cNvPr id="6" name="Oval 5">
            <a:extLst>
              <a:ext uri="{FF2B5EF4-FFF2-40B4-BE49-F238E27FC236}">
                <a16:creationId xmlns:a16="http://schemas.microsoft.com/office/drawing/2014/main" id="{9651C135-1C96-F75F-6969-0989C706774C}"/>
              </a:ext>
            </a:extLst>
          </p:cNvPr>
          <p:cNvSpPr/>
          <p:nvPr userDrawn="1"/>
        </p:nvSpPr>
        <p:spPr>
          <a:xfrm>
            <a:off x="532529" y="1386321"/>
            <a:ext cx="3202145" cy="3200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Oval 6">
            <a:extLst>
              <a:ext uri="{FF2B5EF4-FFF2-40B4-BE49-F238E27FC236}">
                <a16:creationId xmlns:a16="http://schemas.microsoft.com/office/drawing/2014/main" id="{293BFC7B-B970-8629-42F5-B3F00DAB11AA}"/>
              </a:ext>
            </a:extLst>
          </p:cNvPr>
          <p:cNvSpPr/>
          <p:nvPr userDrawn="1"/>
        </p:nvSpPr>
        <p:spPr>
          <a:xfrm>
            <a:off x="4135581" y="2611941"/>
            <a:ext cx="3200400" cy="3200400"/>
          </a:xfrm>
          <a:prstGeom prst="ellipse">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a:p>
        </p:txBody>
      </p:sp>
      <p:sp>
        <p:nvSpPr>
          <p:cNvPr id="8" name="Oval 7">
            <a:extLst>
              <a:ext uri="{FF2B5EF4-FFF2-40B4-BE49-F238E27FC236}">
                <a16:creationId xmlns:a16="http://schemas.microsoft.com/office/drawing/2014/main" id="{A3671784-789E-FEB2-724A-210C8221C11A}"/>
              </a:ext>
            </a:extLst>
          </p:cNvPr>
          <p:cNvSpPr/>
          <p:nvPr userDrawn="1"/>
        </p:nvSpPr>
        <p:spPr>
          <a:xfrm>
            <a:off x="7642828" y="1386321"/>
            <a:ext cx="3200400" cy="3200400"/>
          </a:xfrm>
          <a:prstGeom prst="ellipse">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00"/>
          </a:p>
        </p:txBody>
      </p:sp>
      <p:sp>
        <p:nvSpPr>
          <p:cNvPr id="9" name="Content Placeholder 11">
            <a:extLst>
              <a:ext uri="{FF2B5EF4-FFF2-40B4-BE49-F238E27FC236}">
                <a16:creationId xmlns:a16="http://schemas.microsoft.com/office/drawing/2014/main" id="{15FB9E24-BB74-642C-8030-C8056605F02F}"/>
              </a:ext>
            </a:extLst>
          </p:cNvPr>
          <p:cNvSpPr>
            <a:spLocks noGrp="1"/>
          </p:cNvSpPr>
          <p:nvPr>
            <p:ph sz="quarter" idx="13"/>
          </p:nvPr>
        </p:nvSpPr>
        <p:spPr>
          <a:xfrm>
            <a:off x="1117450" y="1924881"/>
            <a:ext cx="2049463" cy="2060575"/>
          </a:xfrm>
        </p:spPr>
        <p:txBody>
          <a:bodyPr/>
          <a:lstStyle>
            <a:lvl1pPr marL="0" indent="0">
              <a:buNone/>
              <a:defRPr sz="1600">
                <a:solidFill>
                  <a:schemeClr val="bg1"/>
                </a:solidFill>
              </a:defRPr>
            </a:lvl1pPr>
            <a:lvl2pPr marL="457189" indent="0">
              <a:buNone/>
              <a:defRPr sz="1600">
                <a:solidFill>
                  <a:schemeClr val="bg1"/>
                </a:solidFill>
              </a:defRPr>
            </a:lvl2pPr>
            <a:lvl3pPr marL="914377" indent="0">
              <a:buNone/>
              <a:defRPr sz="1600">
                <a:solidFill>
                  <a:schemeClr val="bg1"/>
                </a:solidFill>
              </a:defRPr>
            </a:lvl3pPr>
            <a:lvl4pPr marL="1371566" indent="0">
              <a:buNone/>
              <a:defRPr sz="1600">
                <a:solidFill>
                  <a:schemeClr val="bg1"/>
                </a:solidFill>
              </a:defRPr>
            </a:lvl4pPr>
            <a:lvl5pPr marL="1828754" indent="0">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11">
            <a:extLst>
              <a:ext uri="{FF2B5EF4-FFF2-40B4-BE49-F238E27FC236}">
                <a16:creationId xmlns:a16="http://schemas.microsoft.com/office/drawing/2014/main" id="{EE0A9ABC-6C8F-6824-6C32-D4D0E24F5B22}"/>
              </a:ext>
            </a:extLst>
          </p:cNvPr>
          <p:cNvSpPr>
            <a:spLocks noGrp="1"/>
          </p:cNvSpPr>
          <p:nvPr>
            <p:ph sz="quarter" idx="14"/>
          </p:nvPr>
        </p:nvSpPr>
        <p:spPr>
          <a:xfrm>
            <a:off x="4679697" y="3150501"/>
            <a:ext cx="2049463" cy="2060575"/>
          </a:xfrm>
        </p:spPr>
        <p:txBody>
          <a:bodyPr/>
          <a:lstStyle>
            <a:lvl1pPr marL="0" indent="0">
              <a:buNone/>
              <a:defRPr sz="1600">
                <a:solidFill>
                  <a:schemeClr val="bg1"/>
                </a:solidFill>
              </a:defRPr>
            </a:lvl1pPr>
            <a:lvl2pPr marL="457189" indent="0">
              <a:buNone/>
              <a:defRPr sz="1600">
                <a:solidFill>
                  <a:schemeClr val="bg1"/>
                </a:solidFill>
              </a:defRPr>
            </a:lvl2pPr>
            <a:lvl3pPr marL="914377" indent="0">
              <a:buNone/>
              <a:defRPr sz="1600">
                <a:solidFill>
                  <a:schemeClr val="bg1"/>
                </a:solidFill>
              </a:defRPr>
            </a:lvl3pPr>
            <a:lvl4pPr marL="1371566" indent="0">
              <a:buNone/>
              <a:defRPr sz="1600">
                <a:solidFill>
                  <a:schemeClr val="bg1"/>
                </a:solidFill>
              </a:defRPr>
            </a:lvl4pPr>
            <a:lvl5pPr marL="1828754" indent="0">
              <a:buNone/>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1">
            <a:extLst>
              <a:ext uri="{FF2B5EF4-FFF2-40B4-BE49-F238E27FC236}">
                <a16:creationId xmlns:a16="http://schemas.microsoft.com/office/drawing/2014/main" id="{737FCEAE-8FB2-0BCC-3D86-B1FE4FFADBE3}"/>
              </a:ext>
            </a:extLst>
          </p:cNvPr>
          <p:cNvSpPr>
            <a:spLocks noGrp="1"/>
          </p:cNvSpPr>
          <p:nvPr>
            <p:ph sz="quarter" idx="15"/>
          </p:nvPr>
        </p:nvSpPr>
        <p:spPr>
          <a:xfrm>
            <a:off x="8218298" y="1924879"/>
            <a:ext cx="2049463" cy="2060575"/>
          </a:xfrm>
        </p:spPr>
        <p:txBody>
          <a:bodyPr>
            <a:noAutofit/>
          </a:bodyPr>
          <a:lstStyle>
            <a:lvl1pPr marL="0" indent="0">
              <a:buFontTx/>
              <a:buNone/>
              <a:defRPr sz="1600">
                <a:solidFill>
                  <a:schemeClr val="bg1"/>
                </a:solidFill>
              </a:defRPr>
            </a:lvl1pPr>
            <a:lvl2pPr marL="457189" indent="0">
              <a:buFontTx/>
              <a:buNone/>
              <a:defRPr sz="1600">
                <a:solidFill>
                  <a:schemeClr val="bg1"/>
                </a:solidFill>
              </a:defRPr>
            </a:lvl2pPr>
            <a:lvl3pPr marL="914377" indent="0">
              <a:buFontTx/>
              <a:buNone/>
              <a:defRPr sz="1600">
                <a:solidFill>
                  <a:schemeClr val="bg1"/>
                </a:solidFill>
              </a:defRPr>
            </a:lvl3pPr>
            <a:lvl4pPr marL="1371566" indent="0">
              <a:buFontTx/>
              <a:buNone/>
              <a:defRPr sz="1600">
                <a:solidFill>
                  <a:schemeClr val="bg1"/>
                </a:solidFill>
              </a:defRPr>
            </a:lvl4pPr>
            <a:lvl5pPr marL="1828754" indent="0">
              <a:buFontTx/>
              <a:buNone/>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Content Placeholder 7">
            <a:extLst>
              <a:ext uri="{FF2B5EF4-FFF2-40B4-BE49-F238E27FC236}">
                <a16:creationId xmlns:a16="http://schemas.microsoft.com/office/drawing/2014/main" id="{297C2B6B-96A3-2689-3D25-9ED089A509F3}"/>
              </a:ext>
            </a:extLst>
          </p:cNvPr>
          <p:cNvSpPr>
            <a:spLocks noGrp="1"/>
          </p:cNvSpPr>
          <p:nvPr>
            <p:ph sz="quarter" idx="16" hasCustomPrompt="1"/>
          </p:nvPr>
        </p:nvSpPr>
        <p:spPr>
          <a:xfrm>
            <a:off x="3273217" y="493161"/>
            <a:ext cx="7246939" cy="321732"/>
          </a:xfrm>
        </p:spPr>
        <p:txBody>
          <a:bodyPr>
            <a:noAutofit/>
          </a:bodyPr>
          <a:lstStyle>
            <a:lvl1pPr marL="0" indent="0" algn="r">
              <a:buNone/>
              <a:defRPr sz="1800">
                <a:solidFill>
                  <a:schemeClr val="bg1"/>
                </a:solidFill>
              </a:defRPr>
            </a:lvl1pPr>
            <a:lvl2pPr>
              <a:defRPr sz="1800"/>
            </a:lvl2pPr>
            <a:lvl3pPr>
              <a:defRPr sz="1800"/>
            </a:lvl3pPr>
            <a:lvl4pPr>
              <a:defRPr sz="1800"/>
            </a:lvl4pPr>
            <a:lvl5pPr>
              <a:defRPr sz="1800"/>
            </a:lvl5pPr>
          </a:lstStyle>
          <a:p>
            <a:pPr lvl="0"/>
            <a:r>
              <a:rPr lang="en-US"/>
              <a:t>Slide Title</a:t>
            </a:r>
          </a:p>
        </p:txBody>
      </p:sp>
    </p:spTree>
    <p:extLst>
      <p:ext uri="{BB962C8B-B14F-4D97-AF65-F5344CB8AC3E}">
        <p14:creationId xmlns:p14="http://schemas.microsoft.com/office/powerpoint/2010/main" val="1674854241"/>
      </p:ext>
    </p:extLst>
  </p:cSld>
  <p:clrMapOvr>
    <a:masterClrMapping/>
  </p:clrMapOvr>
  <p:hf hdr="0" ft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33C8F-C068-33D6-6A27-51735E8C290A}"/>
              </a:ext>
            </a:extLst>
          </p:cNvPr>
          <p:cNvSpPr>
            <a:spLocks noGrp="1"/>
          </p:cNvSpPr>
          <p:nvPr>
            <p:ph type="title"/>
          </p:nvPr>
        </p:nvSpPr>
        <p:spPr>
          <a:xfrm>
            <a:off x="457201" y="1084263"/>
            <a:ext cx="9924473"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13E3BD46-077A-C137-2A05-DB479D2C04AC}"/>
              </a:ext>
            </a:extLst>
          </p:cNvPr>
          <p:cNvSpPr>
            <a:spLocks noGrp="1"/>
          </p:cNvSpPr>
          <p:nvPr>
            <p:ph type="dt" sz="half" idx="10"/>
          </p:nvPr>
        </p:nvSpPr>
        <p:spPr>
          <a:xfrm>
            <a:off x="285749" y="6173788"/>
            <a:ext cx="1847851" cy="365125"/>
          </a:xfrm>
          <a:prstGeom prst="rect">
            <a:avLst/>
          </a:prstGeom>
        </p:spPr>
        <p:txBody>
          <a:bodyPr/>
          <a:lstStyle/>
          <a:p>
            <a:r>
              <a:rPr lang="en-US"/>
              <a:t>Date</a:t>
            </a:r>
          </a:p>
        </p:txBody>
      </p:sp>
      <p:sp>
        <p:nvSpPr>
          <p:cNvPr id="4" name="Footer Placeholder 3">
            <a:extLst>
              <a:ext uri="{FF2B5EF4-FFF2-40B4-BE49-F238E27FC236}">
                <a16:creationId xmlns:a16="http://schemas.microsoft.com/office/drawing/2014/main" id="{AE1846B8-CD94-9822-A69A-40BE472D0609}"/>
              </a:ext>
            </a:extLst>
          </p:cNvPr>
          <p:cNvSpPr>
            <a:spLocks noGrp="1"/>
          </p:cNvSpPr>
          <p:nvPr>
            <p:ph type="ftr" sz="quarter" idx="11"/>
          </p:nvPr>
        </p:nvSpPr>
        <p:spPr/>
        <p:txBody>
          <a:bodyPr/>
          <a:lstStyle/>
          <a:p>
            <a:r>
              <a:rPr lang="en-US"/>
              <a:t>Presentation Title</a:t>
            </a:r>
          </a:p>
        </p:txBody>
      </p:sp>
      <p:sp>
        <p:nvSpPr>
          <p:cNvPr id="5" name="Slide Number Placeholder 4">
            <a:extLst>
              <a:ext uri="{FF2B5EF4-FFF2-40B4-BE49-F238E27FC236}">
                <a16:creationId xmlns:a16="http://schemas.microsoft.com/office/drawing/2014/main" id="{E77301A2-4C4A-70D2-8129-44CEC8B56C58}"/>
              </a:ext>
            </a:extLst>
          </p:cNvPr>
          <p:cNvSpPr>
            <a:spLocks noGrp="1"/>
          </p:cNvSpPr>
          <p:nvPr>
            <p:ph type="sldNum" sz="quarter" idx="12"/>
          </p:nvPr>
        </p:nvSpPr>
        <p:spPr/>
        <p:txBody>
          <a:bodyPr/>
          <a:lstStyle/>
          <a:p>
            <a:fld id="{5874D6C6-B3A5-4F2C-A6BF-E3D57C3A1219}" type="slidenum">
              <a:rPr lang="en-US" smtClean="0"/>
              <a:pPr/>
              <a:t>‹#›</a:t>
            </a:fld>
            <a:endParaRPr lang="en-US"/>
          </a:p>
        </p:txBody>
      </p:sp>
      <p:sp>
        <p:nvSpPr>
          <p:cNvPr id="6" name="Rectangle 5">
            <a:extLst>
              <a:ext uri="{FF2B5EF4-FFF2-40B4-BE49-F238E27FC236}">
                <a16:creationId xmlns:a16="http://schemas.microsoft.com/office/drawing/2014/main" id="{82B4EB33-279F-1B26-ED4F-1E579037F67D}"/>
              </a:ext>
            </a:extLst>
          </p:cNvPr>
          <p:cNvSpPr/>
          <p:nvPr userDrawn="1"/>
        </p:nvSpPr>
        <p:spPr>
          <a:xfrm>
            <a:off x="457201" y="2587696"/>
            <a:ext cx="4786745" cy="3408219"/>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2E1DD0BB-C6F7-9EAA-1F92-746CB853E821}"/>
              </a:ext>
            </a:extLst>
          </p:cNvPr>
          <p:cNvSpPr/>
          <p:nvPr userDrawn="1"/>
        </p:nvSpPr>
        <p:spPr>
          <a:xfrm>
            <a:off x="5329382" y="2587696"/>
            <a:ext cx="4786745" cy="3408219"/>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sp>
        <p:nvSpPr>
          <p:cNvPr id="8" name="Content Placeholder 11">
            <a:extLst>
              <a:ext uri="{FF2B5EF4-FFF2-40B4-BE49-F238E27FC236}">
                <a16:creationId xmlns:a16="http://schemas.microsoft.com/office/drawing/2014/main" id="{5C48ABDD-1321-C686-B39F-9075A624136A}"/>
              </a:ext>
            </a:extLst>
          </p:cNvPr>
          <p:cNvSpPr>
            <a:spLocks noGrp="1"/>
          </p:cNvSpPr>
          <p:nvPr>
            <p:ph sz="quarter" idx="13"/>
          </p:nvPr>
        </p:nvSpPr>
        <p:spPr>
          <a:xfrm>
            <a:off x="549564" y="2703512"/>
            <a:ext cx="4573587" cy="31765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11">
            <a:extLst>
              <a:ext uri="{FF2B5EF4-FFF2-40B4-BE49-F238E27FC236}">
                <a16:creationId xmlns:a16="http://schemas.microsoft.com/office/drawing/2014/main" id="{582F1D22-A2A9-BF3A-FF71-E8A369C7824C}"/>
              </a:ext>
            </a:extLst>
          </p:cNvPr>
          <p:cNvSpPr>
            <a:spLocks noGrp="1"/>
          </p:cNvSpPr>
          <p:nvPr>
            <p:ph sz="quarter" idx="14"/>
          </p:nvPr>
        </p:nvSpPr>
        <p:spPr>
          <a:xfrm>
            <a:off x="5435960" y="2703511"/>
            <a:ext cx="4573587" cy="31765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7">
            <a:extLst>
              <a:ext uri="{FF2B5EF4-FFF2-40B4-BE49-F238E27FC236}">
                <a16:creationId xmlns:a16="http://schemas.microsoft.com/office/drawing/2014/main" id="{D89393EB-A29A-6072-7D4D-B9EDF46F1E82}"/>
              </a:ext>
            </a:extLst>
          </p:cNvPr>
          <p:cNvSpPr>
            <a:spLocks noGrp="1"/>
          </p:cNvSpPr>
          <p:nvPr>
            <p:ph sz="quarter" idx="15" hasCustomPrompt="1"/>
          </p:nvPr>
        </p:nvSpPr>
        <p:spPr>
          <a:xfrm>
            <a:off x="3273217" y="493161"/>
            <a:ext cx="7246939" cy="321732"/>
          </a:xfrm>
        </p:spPr>
        <p:txBody>
          <a:bodyPr>
            <a:noAutofit/>
          </a:bodyPr>
          <a:lstStyle>
            <a:lvl1pPr marL="0" indent="0" algn="r">
              <a:buNone/>
              <a:defRPr sz="1800">
                <a:solidFill>
                  <a:schemeClr val="bg1"/>
                </a:solidFill>
              </a:defRPr>
            </a:lvl1pPr>
            <a:lvl2pPr>
              <a:defRPr sz="1800"/>
            </a:lvl2pPr>
            <a:lvl3pPr>
              <a:defRPr sz="1800"/>
            </a:lvl3pPr>
            <a:lvl4pPr>
              <a:defRPr sz="1800"/>
            </a:lvl4pPr>
            <a:lvl5pPr>
              <a:defRPr sz="1800"/>
            </a:lvl5pPr>
          </a:lstStyle>
          <a:p>
            <a:pPr lvl="0"/>
            <a:r>
              <a:rPr lang="en-US"/>
              <a:t>Slide Title</a:t>
            </a:r>
          </a:p>
        </p:txBody>
      </p:sp>
    </p:spTree>
    <p:extLst>
      <p:ext uri="{BB962C8B-B14F-4D97-AF65-F5344CB8AC3E}">
        <p14:creationId xmlns:p14="http://schemas.microsoft.com/office/powerpoint/2010/main" val="1642073963"/>
      </p:ext>
    </p:extLst>
  </p:cSld>
  <p:clrMapOvr>
    <a:masterClrMapping/>
  </p:clrMapOvr>
  <p:hf hdr="0" ftr="0"/>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A469C-15FE-F5C0-23FB-FE9A4552B8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F1C6D4-D736-EA55-2C27-E29623AE0BD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46451C-BD62-74B0-F40A-93C094893695}"/>
              </a:ext>
            </a:extLst>
          </p:cNvPr>
          <p:cNvSpPr>
            <a:spLocks noGrp="1"/>
          </p:cNvSpPr>
          <p:nvPr>
            <p:ph type="dt" sz="half" idx="10"/>
          </p:nvPr>
        </p:nvSpPr>
        <p:spPr/>
        <p:txBody>
          <a:bodyPr/>
          <a:lstStyle/>
          <a:p>
            <a:fld id="{94C78334-974E-498F-8347-4B0E952336D6}" type="datetime1">
              <a:rPr lang="en-US" smtClean="0"/>
              <a:t>9/23/2026</a:t>
            </a:fld>
            <a:endParaRPr lang="en-US"/>
          </a:p>
        </p:txBody>
      </p:sp>
      <p:sp>
        <p:nvSpPr>
          <p:cNvPr id="5" name="Footer Placeholder 4">
            <a:extLst>
              <a:ext uri="{FF2B5EF4-FFF2-40B4-BE49-F238E27FC236}">
                <a16:creationId xmlns:a16="http://schemas.microsoft.com/office/drawing/2014/main" id="{1649AD2B-AB2E-400F-D9FE-5C4CF26587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D99BAB-3185-A982-8C78-253B2F3C7FD1}"/>
              </a:ext>
            </a:extLst>
          </p:cNvPr>
          <p:cNvSpPr>
            <a:spLocks noGrp="1"/>
          </p:cNvSpPr>
          <p:nvPr>
            <p:ph type="sldNum" sz="quarter" idx="12"/>
          </p:nvPr>
        </p:nvSpPr>
        <p:spPr/>
        <p:txBody>
          <a:bodyPr/>
          <a:lstStyle/>
          <a:p>
            <a:fld id="{5874D6C6-B3A5-4F2C-A6BF-E3D57C3A1219}" type="slidenum">
              <a:rPr lang="en-US" smtClean="0"/>
              <a:t>‹#›</a:t>
            </a:fld>
            <a:endParaRPr lang="en-US"/>
          </a:p>
        </p:txBody>
      </p:sp>
    </p:spTree>
    <p:extLst>
      <p:ext uri="{BB962C8B-B14F-4D97-AF65-F5344CB8AC3E}">
        <p14:creationId xmlns:p14="http://schemas.microsoft.com/office/powerpoint/2010/main" val="4135789587"/>
      </p:ext>
    </p:extLst>
  </p:cSld>
  <p:clrMapOvr>
    <a:masterClrMapping/>
  </p:clrMapOvr>
  <p:hf hdr="0" ftr="0"/>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2"/>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spid="_x0000_s1026" name="think-cell Slide" r:id="rId4" imgW="347" imgH="348" progId="TCLayout.ActiveDocument.1">
                  <p:embed/>
                </p:oleObj>
              </mc:Choice>
              <mc:Fallback>
                <p:oleObj name="think-cell Slide" r:id="rId4" imgW="347" imgH="348" progId="TCLayout.ActiveDocument.1">
                  <p:embed/>
                  <p:pic>
                    <p:nvPicPr>
                      <p:cNvPr id="7" name="Object 6" hidden="1"/>
                      <p:cNvPicPr/>
                      <p:nvPr/>
                    </p:nvPicPr>
                    <p:blipFill>
                      <a:blip r:embed="rId5"/>
                      <a:stretch>
                        <a:fillRect/>
                      </a:stretch>
                    </p:blipFill>
                    <p:spPr>
                      <a:xfrm>
                        <a:off x="2119" y="2119"/>
                        <a:ext cx="2117" cy="2117"/>
                      </a:xfrm>
                      <a:prstGeom prst="rect">
                        <a:avLst/>
                      </a:prstGeom>
                    </p:spPr>
                  </p:pic>
                </p:oleObj>
              </mc:Fallback>
            </mc:AlternateContent>
          </a:graphicData>
        </a:graphic>
      </p:graphicFrame>
      <p:sp>
        <p:nvSpPr>
          <p:cNvPr id="2" name="Title 1"/>
          <p:cNvSpPr>
            <a:spLocks noGrp="1"/>
          </p:cNvSpPr>
          <p:nvPr>
            <p:ph type="title"/>
          </p:nvPr>
        </p:nvSpPr>
        <p:spPr/>
        <p:txBody>
          <a:bodyPr vert="horz"/>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5" name="Slide Number Placeholder 4"/>
          <p:cNvSpPr>
            <a:spLocks noGrp="1"/>
          </p:cNvSpPr>
          <p:nvPr>
            <p:ph type="sldNum" sz="quarter" idx="12"/>
          </p:nvPr>
        </p:nvSpPr>
        <p:spPr/>
        <p:txBody>
          <a:bodyPr/>
          <a:lstStyle/>
          <a:p>
            <a:fld id="{39594F56-7EC3-4563-8323-46A147D33DCC}" type="slidenum">
              <a:rPr lang="en-US" smtClean="0"/>
              <a:t>‹#›</a:t>
            </a:fld>
            <a:endParaRPr lang="en-US"/>
          </a:p>
        </p:txBody>
      </p:sp>
    </p:spTree>
    <p:extLst>
      <p:ext uri="{BB962C8B-B14F-4D97-AF65-F5344CB8AC3E}">
        <p14:creationId xmlns:p14="http://schemas.microsoft.com/office/powerpoint/2010/main" val="2745224689"/>
      </p:ext>
    </p:extLst>
  </p:cSld>
  <p:clrMapOvr>
    <a:masterClrMapping/>
  </p:clrMapOvr>
  <p:hf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6684"/>
            <a:ext cx="5156200" cy="434974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26684"/>
            <a:ext cx="5156200" cy="434974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39594F56-7EC3-4563-8323-46A147D33DCC}" type="slidenum">
              <a:rPr lang="en-US" smtClean="0"/>
              <a:t>‹#›</a:t>
            </a:fld>
            <a:endParaRPr lang="en-US"/>
          </a:p>
        </p:txBody>
      </p:sp>
    </p:spTree>
    <p:extLst>
      <p:ext uri="{BB962C8B-B14F-4D97-AF65-F5344CB8AC3E}">
        <p14:creationId xmlns:p14="http://schemas.microsoft.com/office/powerpoint/2010/main" val="2756219945"/>
      </p:ext>
    </p:extLst>
  </p:cSld>
  <p:clrMapOvr>
    <a:masterClrMapping/>
  </p:clrMapOvr>
  <p:hf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Defaul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306E269-83F5-4510-A180-109E926BB41B}"/>
              </a:ext>
            </a:extLst>
          </p:cNvPr>
          <p:cNvGraphicFramePr>
            <a:graphicFrameLocks noChangeAspect="1"/>
          </p:cNvGraphicFramePr>
          <p:nvPr userDrawn="1">
            <p:custDataLst>
              <p:tags r:id="rId2"/>
            </p:custDataLst>
          </p:nvPr>
        </p:nvGraphicFramePr>
        <p:xfrm>
          <a:off x="2119" y="1589"/>
          <a:ext cx="2117" cy="1588"/>
        </p:xfrm>
        <a:graphic>
          <a:graphicData uri="http://schemas.openxmlformats.org/presentationml/2006/ole">
            <mc:AlternateContent xmlns:mc="http://schemas.openxmlformats.org/markup-compatibility/2006">
              <mc:Choice xmlns:v="urn:schemas-microsoft-com:vml" Requires="v">
                <p:oleObj spid="_x0000_s2050" name="think-cell Slide" r:id="rId11" imgW="572" imgH="588" progId="TCLayout.ActiveDocument.1">
                  <p:embed/>
                </p:oleObj>
              </mc:Choice>
              <mc:Fallback>
                <p:oleObj name="think-cell Slide" r:id="rId11" imgW="572" imgH="588" progId="TCLayout.ActiveDocument.1">
                  <p:embed/>
                  <p:pic>
                    <p:nvPicPr>
                      <p:cNvPr id="3" name="Object 2" hidden="1">
                        <a:extLst>
                          <a:ext uri="{FF2B5EF4-FFF2-40B4-BE49-F238E27FC236}">
                            <a16:creationId xmlns:a16="http://schemas.microsoft.com/office/drawing/2014/main" id="{5306E269-83F5-4510-A180-109E926BB41B}"/>
                          </a:ext>
                        </a:extLst>
                      </p:cNvPr>
                      <p:cNvPicPr/>
                      <p:nvPr/>
                    </p:nvPicPr>
                    <p:blipFill>
                      <a:blip r:embed="rId12"/>
                      <a:stretch>
                        <a:fillRect/>
                      </a:stretch>
                    </p:blipFill>
                    <p:spPr>
                      <a:xfrm>
                        <a:off x="2119" y="1589"/>
                        <a:ext cx="2117"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6743208-2407-42A5-AA96-0B30899A9CB9}"/>
              </a:ext>
            </a:extLst>
          </p:cNvPr>
          <p:cNvSpPr/>
          <p:nvPr userDrawn="1">
            <p:custDataLst>
              <p:tags r:id="rId3"/>
            </p:custDataLst>
          </p:nvPr>
        </p:nvSpPr>
        <p:spPr>
          <a:xfrm>
            <a:off x="1" y="1"/>
            <a:ext cx="211667" cy="158751"/>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2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3. Subtitle">
            <a:extLst>
              <a:ext uri="{FF2B5EF4-FFF2-40B4-BE49-F238E27FC236}">
                <a16:creationId xmlns:a16="http://schemas.microsoft.com/office/drawing/2014/main" id="{EE021D34-D41C-4EE9-A72D-F8D1E4D69428}"/>
              </a:ext>
            </a:extLst>
          </p:cNvPr>
          <p:cNvSpPr>
            <a:spLocks noGrp="1"/>
          </p:cNvSpPr>
          <p:nvPr>
            <p:ph type="subTitle" idx="1"/>
            <p:custDataLst>
              <p:tags r:id="rId4"/>
            </p:custDataLst>
          </p:nvPr>
        </p:nvSpPr>
        <p:spPr>
          <a:xfrm>
            <a:off x="554736" y="988568"/>
            <a:ext cx="11082528" cy="22159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600" baseline="0" dirty="0"/>
            </a:lvl1pPr>
          </a:lstStyle>
          <a:p>
            <a:pPr lvl="0">
              <a:buNone/>
            </a:pPr>
            <a:r>
              <a:rPr lang="en-US"/>
              <a:t>Click to edit Master subtitle style</a:t>
            </a:r>
          </a:p>
        </p:txBody>
      </p:sp>
      <p:sp>
        <p:nvSpPr>
          <p:cNvPr id="9" name="Slide Number">
            <a:extLst>
              <a:ext uri="{FF2B5EF4-FFF2-40B4-BE49-F238E27FC236}">
                <a16:creationId xmlns:a16="http://schemas.microsoft.com/office/drawing/2014/main" id="{3D1A1691-03F4-4B0C-8CAB-F8163BA54877}"/>
              </a:ext>
            </a:extLst>
          </p:cNvPr>
          <p:cNvSpPr>
            <a:spLocks noChangeArrowheads="1"/>
          </p:cNvSpPr>
          <p:nvPr userDrawn="1">
            <p:custDataLst>
              <p:tags r:id="rId5"/>
            </p:custDataLst>
          </p:nvPr>
        </p:nvSpPr>
        <p:spPr bwMode="ltGray">
          <a:xfrm>
            <a:off x="11301984" y="6519673"/>
            <a:ext cx="325501" cy="138500"/>
          </a:xfrm>
          <a:prstGeom prst="rect">
            <a:avLst/>
          </a:prstGeom>
          <a:noFill/>
          <a:ln w="9525" algn="ctr">
            <a:noFill/>
            <a:miter lim="800000"/>
            <a:headEnd/>
            <a:tailEnd/>
          </a:ln>
          <a:effectLst/>
        </p:spPr>
        <p:txBody>
          <a:bodyPr wrap="square" lIns="0" tIns="0" rIns="0" bIns="0" anchor="b">
            <a:spAutoFit/>
          </a:bodyPr>
          <a:lstStyle/>
          <a:p>
            <a:pPr algn="r" defTabSz="458035"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458035" fontAlgn="auto">
                <a:spcBef>
                  <a:spcPts val="0"/>
                </a:spcBef>
                <a:spcAft>
                  <a:spcPts val="0"/>
                </a:spcAft>
                <a:defRPr/>
              </a:pPr>
              <a:t>‹#›</a:t>
            </a:fld>
            <a:endParaRPr lang="en-US" sz="900" b="0">
              <a:solidFill>
                <a:schemeClr val="tx1"/>
              </a:solidFill>
              <a:latin typeface="+mn-lt"/>
              <a:ea typeface="+mn-ea"/>
              <a:cs typeface="Arial" panose="020B0604020202020204" pitchFamily="34" charset="0"/>
            </a:endParaRPr>
          </a:p>
        </p:txBody>
      </p:sp>
      <p:sp>
        <p:nvSpPr>
          <p:cNvPr id="10" name="5. Source" hidden="1">
            <a:extLst>
              <a:ext uri="{FF2B5EF4-FFF2-40B4-BE49-F238E27FC236}">
                <a16:creationId xmlns:a16="http://schemas.microsoft.com/office/drawing/2014/main" id="{2D9802C1-17F2-4D5F-804F-01991074A31F}"/>
              </a:ext>
            </a:extLst>
          </p:cNvPr>
          <p:cNvSpPr txBox="1"/>
          <p:nvPr userDrawn="1">
            <p:custDataLst>
              <p:tags r:id="rId6"/>
            </p:custDataLst>
          </p:nvPr>
        </p:nvSpPr>
        <p:spPr>
          <a:xfrm>
            <a:off x="554738" y="6501671"/>
            <a:ext cx="6469209" cy="123111"/>
          </a:xfrm>
          <a:prstGeom prst="rect">
            <a:avLst/>
          </a:prstGeom>
        </p:spPr>
        <p:txBody>
          <a:bodyPr vert="horz" wrap="square" lIns="0" tIns="0" rIns="0" bIns="0" rtlCol="0" anchor="t">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800"/>
              <a:t>Source: …</a:t>
            </a:r>
          </a:p>
        </p:txBody>
      </p:sp>
      <p:sp>
        <p:nvSpPr>
          <p:cNvPr id="11" name="1. On-page tracker">
            <a:extLst>
              <a:ext uri="{FF2B5EF4-FFF2-40B4-BE49-F238E27FC236}">
                <a16:creationId xmlns:a16="http://schemas.microsoft.com/office/drawing/2014/main" id="{DDE7FD00-47B4-4101-9C87-415DAC08A938}"/>
              </a:ext>
            </a:extLst>
          </p:cNvPr>
          <p:cNvSpPr>
            <a:spLocks noGrp="1"/>
          </p:cNvSpPr>
          <p:nvPr>
            <p:ph type="body" sz="quarter" idx="10" hasCustomPrompt="1"/>
            <p:custDataLst>
              <p:tags r:id="rId7"/>
            </p:custDataLst>
          </p:nvPr>
        </p:nvSpPr>
        <p:spPr>
          <a:xfrm>
            <a:off x="7938897" y="41599"/>
            <a:ext cx="3687064" cy="110800"/>
          </a:xfrm>
          <a:prstGeom prst="rect">
            <a:avLst/>
          </a:prstGeom>
          <a:ln w="6350">
            <a:noFill/>
            <a:miter lim="800000"/>
          </a:ln>
        </p:spPr>
        <p:txBody>
          <a:bodyPr vert="horz" wrap="square" lIns="0" tIns="0" rIns="0" bIns="0" rtlCol="0">
            <a:spAutoFit/>
          </a:bodyPr>
          <a:lstStyle>
            <a:lvl1pPr>
              <a:defRPr lang="en-US" sz="800" b="0" dirty="0">
                <a:solidFill>
                  <a:schemeClr val="bg2"/>
                </a:solidFill>
                <a:cs typeface="+mn-cs"/>
              </a:defRPr>
            </a:lvl1pPr>
          </a:lstStyle>
          <a:p>
            <a:pPr marL="0" indent="0">
              <a:buNone/>
            </a:pPr>
            <a:r>
              <a:rPr lang="en-US" sz="800" i="1">
                <a:solidFill>
                  <a:schemeClr val="bg1"/>
                </a:solidFill>
              </a:rPr>
              <a:t>Information contained in this file is confidential, preliminary and pre-decisional</a:t>
            </a:r>
          </a:p>
        </p:txBody>
      </p:sp>
      <p:sp>
        <p:nvSpPr>
          <p:cNvPr id="12" name="2. Slide Title">
            <a:extLst>
              <a:ext uri="{FF2B5EF4-FFF2-40B4-BE49-F238E27FC236}">
                <a16:creationId xmlns:a16="http://schemas.microsoft.com/office/drawing/2014/main" id="{13637D8B-09B6-4250-AF00-8AB2300CEBDD}"/>
              </a:ext>
            </a:extLst>
          </p:cNvPr>
          <p:cNvSpPr>
            <a:spLocks noGrp="1"/>
          </p:cNvSpPr>
          <p:nvPr>
            <p:ph type="title"/>
            <p:custDataLst>
              <p:tags r:id="rId8"/>
            </p:custDataLst>
          </p:nvPr>
        </p:nvSpPr>
        <p:spPr>
          <a:xfrm>
            <a:off x="548640" y="182878"/>
            <a:ext cx="11082528" cy="66112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ctr" anchorCtr="0">
            <a:noAutofit/>
          </a:bodyPr>
          <a:lstStyle>
            <a:lvl1pPr>
              <a:defRPr lang="en-US" sz="2500" dirty="0"/>
            </a:lvl1pPr>
          </a:lstStyle>
          <a:p>
            <a:pPr lvl="0"/>
            <a:r>
              <a:rPr lang="en-US"/>
              <a:t>Click to edit Master title style</a:t>
            </a:r>
          </a:p>
        </p:txBody>
      </p:sp>
      <p:sp>
        <p:nvSpPr>
          <p:cNvPr id="13" name="1. On-page tracker">
            <a:extLst>
              <a:ext uri="{FF2B5EF4-FFF2-40B4-BE49-F238E27FC236}">
                <a16:creationId xmlns:a16="http://schemas.microsoft.com/office/drawing/2014/main" id="{068B0DFF-52FB-498A-8D89-994CA3A5C87E}"/>
              </a:ext>
            </a:extLst>
          </p:cNvPr>
          <p:cNvSpPr>
            <a:spLocks noGrp="1"/>
          </p:cNvSpPr>
          <p:nvPr>
            <p:ph type="body" sz="quarter" idx="11" hasCustomPrompt="1"/>
            <p:custDataLst>
              <p:tags r:id="rId9"/>
            </p:custDataLst>
          </p:nvPr>
        </p:nvSpPr>
        <p:spPr>
          <a:xfrm>
            <a:off x="51477" y="27618"/>
            <a:ext cx="3687064" cy="110800"/>
          </a:xfrm>
          <a:prstGeom prst="rect">
            <a:avLst/>
          </a:prstGeom>
          <a:ln w="6350">
            <a:noFill/>
            <a:miter lim="800000"/>
          </a:ln>
        </p:spPr>
        <p:txBody>
          <a:bodyPr vert="horz" wrap="square" lIns="0" tIns="0" rIns="0" bIns="0" rtlCol="0">
            <a:spAutoFit/>
          </a:bodyPr>
          <a:lstStyle>
            <a:lvl1pPr>
              <a:defRPr lang="en-US" sz="800" b="0" i="1" dirty="0">
                <a:solidFill>
                  <a:schemeClr val="bg2"/>
                </a:solidFill>
                <a:cs typeface="+mn-cs"/>
              </a:defRPr>
            </a:lvl1pPr>
          </a:lstStyle>
          <a:p>
            <a:pPr marL="0" indent="0">
              <a:buNone/>
            </a:pPr>
            <a:r>
              <a:rPr lang="en-US" sz="800" i="0">
                <a:solidFill>
                  <a:schemeClr val="bg1"/>
                </a:solidFill>
              </a:rPr>
              <a:t>FOR INTERNAL USE ONLY</a:t>
            </a:r>
            <a:endParaRPr lang="en-US" sz="800" i="1">
              <a:solidFill>
                <a:schemeClr val="bg1"/>
              </a:solidFill>
            </a:endParaRPr>
          </a:p>
        </p:txBody>
      </p:sp>
    </p:spTree>
    <p:extLst>
      <p:ext uri="{BB962C8B-B14F-4D97-AF65-F5344CB8AC3E}">
        <p14:creationId xmlns:p14="http://schemas.microsoft.com/office/powerpoint/2010/main" val="2012889581"/>
      </p:ext>
    </p:extLst>
  </p:cSld>
  <p:clrMapOvr>
    <a:masterClrMapping/>
  </p:clrMapOvr>
  <p:hf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Subhead &amp; Breadcrumb">
    <p:spTree>
      <p:nvGrpSpPr>
        <p:cNvPr id="1" name=""/>
        <p:cNvGrpSpPr/>
        <p:nvPr/>
      </p:nvGrpSpPr>
      <p:grpSpPr>
        <a:xfrm>
          <a:off x="0" y="0"/>
          <a:ext cx="0" cy="0"/>
          <a:chOff x="0" y="0"/>
          <a:chExt cx="0" cy="0"/>
        </a:xfrm>
      </p:grpSpPr>
      <p:sp>
        <p:nvSpPr>
          <p:cNvPr id="2" name="Title 1"/>
          <p:cNvSpPr>
            <a:spLocks noGrp="1"/>
          </p:cNvSpPr>
          <p:nvPr>
            <p:ph type="title"/>
          </p:nvPr>
        </p:nvSpPr>
        <p:spPr>
          <a:xfrm>
            <a:off x="914400" y="694944"/>
            <a:ext cx="10363200" cy="594360"/>
          </a:xfrm>
        </p:spPr>
        <p:txBody>
          <a:bodyPr vert="horz" lIns="0" tIns="45720" rIns="0" bIns="0" rtlCol="0" anchor="b" anchorCtr="0">
            <a:noAutofit/>
          </a:bodyPr>
          <a:lstStyle>
            <a:lvl1pPr>
              <a:defRPr lang="en-US" sz="3600" spc="-75" dirty="0">
                <a:latin typeface="+mj-lt"/>
              </a:defRPr>
            </a:lvl1pPr>
          </a:lstStyle>
          <a:p>
            <a:pPr lvl="0" defTabSz="685783">
              <a:lnSpc>
                <a:spcPct val="85000"/>
              </a:lnSpc>
            </a:pPr>
            <a:r>
              <a:rPr lang="en-US"/>
              <a:t>Click to edit Master title style</a:t>
            </a:r>
          </a:p>
        </p:txBody>
      </p:sp>
      <p:sp>
        <p:nvSpPr>
          <p:cNvPr id="4" name="Text Placeholder 8"/>
          <p:cNvSpPr>
            <a:spLocks noGrp="1"/>
          </p:cNvSpPr>
          <p:nvPr>
            <p:ph type="body" sz="quarter" idx="14"/>
          </p:nvPr>
        </p:nvSpPr>
        <p:spPr>
          <a:xfrm>
            <a:off x="914721" y="1353312"/>
            <a:ext cx="10362880" cy="475488"/>
          </a:xfrm>
        </p:spPr>
        <p:txBody>
          <a:bodyPr vert="horz" lIns="0" tIns="0" rIns="0" bIns="0" rtlCol="0">
            <a:noAutofit/>
          </a:bodyPr>
          <a:lstStyle>
            <a:lvl1pPr marL="0" indent="0">
              <a:buNone/>
              <a:defRPr lang="en-US" sz="1200"/>
            </a:lvl1pPr>
          </a:lstStyle>
          <a:p>
            <a:pPr marL="228594" lvl="0" indent="-228594">
              <a:lnSpc>
                <a:spcPct val="130000"/>
              </a:lnSpc>
            </a:pPr>
            <a:r>
              <a:rPr lang="en-US"/>
              <a:t>Edit Master text styles</a:t>
            </a:r>
          </a:p>
        </p:txBody>
      </p:sp>
      <p:sp>
        <p:nvSpPr>
          <p:cNvPr id="8" name="Text Placeholder 5"/>
          <p:cNvSpPr>
            <a:spLocks noGrp="1"/>
          </p:cNvSpPr>
          <p:nvPr>
            <p:ph type="body" sz="quarter" idx="15" hasCustomPrompt="1"/>
          </p:nvPr>
        </p:nvSpPr>
        <p:spPr>
          <a:xfrm>
            <a:off x="914971" y="466344"/>
            <a:ext cx="3355848" cy="203200"/>
          </a:xfrm>
        </p:spPr>
        <p:txBody>
          <a:bodyPr vert="horz" lIns="0" tIns="0" rIns="0" bIns="0" rtlCol="0">
            <a:noAutofit/>
          </a:bodyPr>
          <a:lstStyle>
            <a:lvl1pPr marL="0" indent="0">
              <a:buNone/>
              <a:defRPr lang="en-US" sz="900" b="1" kern="0" cap="all" spc="251" baseline="0" dirty="0">
                <a:solidFill>
                  <a:schemeClr val="accent5">
                    <a:lumMod val="60000"/>
                    <a:lumOff val="40000"/>
                  </a:schemeClr>
                </a:solidFill>
                <a:ea typeface="Nexa Black" charset="0"/>
                <a:cs typeface="Nexa Black" charset="0"/>
              </a:defRPr>
            </a:lvl1pPr>
          </a:lstStyle>
          <a:p>
            <a:pPr marL="228594" lvl="0" indent="-228594"/>
            <a:r>
              <a:rPr lang="en-US"/>
              <a:t>BREADCRUMBS</a:t>
            </a:r>
          </a:p>
        </p:txBody>
      </p:sp>
    </p:spTree>
    <p:extLst>
      <p:ext uri="{BB962C8B-B14F-4D97-AF65-F5344CB8AC3E}">
        <p14:creationId xmlns:p14="http://schemas.microsoft.com/office/powerpoint/2010/main" val="7327983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A469C-15FE-F5C0-23FB-FE9A4552B8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F1C6D4-D736-EA55-2C27-E29623AE0BD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46451C-BD62-74B0-F40A-93C094893695}"/>
              </a:ext>
            </a:extLst>
          </p:cNvPr>
          <p:cNvSpPr>
            <a:spLocks noGrp="1"/>
          </p:cNvSpPr>
          <p:nvPr>
            <p:ph type="dt" sz="half" idx="10"/>
          </p:nvPr>
        </p:nvSpPr>
        <p:spPr>
          <a:xfrm>
            <a:off x="285751" y="6173788"/>
            <a:ext cx="1847851" cy="365125"/>
          </a:xfrm>
          <a:prstGeom prst="rect">
            <a:avLst/>
          </a:prstGeom>
        </p:spPr>
        <p:txBody>
          <a:bodyPr/>
          <a:lstStyle/>
          <a:p>
            <a:r>
              <a:rPr lang="en-US"/>
              <a:t>Date</a:t>
            </a:r>
          </a:p>
        </p:txBody>
      </p:sp>
      <p:sp>
        <p:nvSpPr>
          <p:cNvPr id="5" name="Footer Placeholder 4">
            <a:extLst>
              <a:ext uri="{FF2B5EF4-FFF2-40B4-BE49-F238E27FC236}">
                <a16:creationId xmlns:a16="http://schemas.microsoft.com/office/drawing/2014/main" id="{1649AD2B-AB2E-400F-D9FE-5C4CF265873C}"/>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18D99BAB-3185-A982-8C78-253B2F3C7FD1}"/>
              </a:ext>
            </a:extLst>
          </p:cNvPr>
          <p:cNvSpPr>
            <a:spLocks noGrp="1"/>
          </p:cNvSpPr>
          <p:nvPr>
            <p:ph type="sldNum" sz="quarter" idx="12"/>
          </p:nvPr>
        </p:nvSpPr>
        <p:spPr/>
        <p:txBody>
          <a:bodyPr/>
          <a:lstStyle/>
          <a:p>
            <a:fld id="{5874D6C6-B3A5-4F2C-A6BF-E3D57C3A1219}" type="slidenum">
              <a:rPr lang="en-US" smtClean="0"/>
              <a:t>‹#›</a:t>
            </a:fld>
            <a:endParaRPr lang="en-US"/>
          </a:p>
        </p:txBody>
      </p:sp>
      <p:sp>
        <p:nvSpPr>
          <p:cNvPr id="7" name="Content Placeholder 7">
            <a:extLst>
              <a:ext uri="{FF2B5EF4-FFF2-40B4-BE49-F238E27FC236}">
                <a16:creationId xmlns:a16="http://schemas.microsoft.com/office/drawing/2014/main" id="{7B325751-580D-3EA4-EC1B-C4F407659C21}"/>
              </a:ext>
            </a:extLst>
          </p:cNvPr>
          <p:cNvSpPr>
            <a:spLocks noGrp="1"/>
          </p:cNvSpPr>
          <p:nvPr>
            <p:ph sz="quarter" idx="13" hasCustomPrompt="1"/>
          </p:nvPr>
        </p:nvSpPr>
        <p:spPr>
          <a:xfrm>
            <a:off x="3273220" y="493161"/>
            <a:ext cx="7246939" cy="321732"/>
          </a:xfrm>
        </p:spPr>
        <p:txBody>
          <a:bodyPr>
            <a:noAutofit/>
          </a:bodyPr>
          <a:lstStyle>
            <a:lvl1pPr marL="0" indent="0" algn="r">
              <a:buNone/>
              <a:defRPr sz="1800">
                <a:solidFill>
                  <a:schemeClr val="bg1"/>
                </a:solidFill>
              </a:defRPr>
            </a:lvl1pPr>
            <a:lvl2pPr>
              <a:defRPr sz="1800"/>
            </a:lvl2pPr>
            <a:lvl3pPr>
              <a:defRPr sz="1800"/>
            </a:lvl3pPr>
            <a:lvl4pPr>
              <a:defRPr sz="1800"/>
            </a:lvl4pPr>
            <a:lvl5pPr>
              <a:defRPr sz="1800"/>
            </a:lvl5pPr>
          </a:lstStyle>
          <a:p>
            <a:pPr lvl="0"/>
            <a:r>
              <a:rPr lang="en-US"/>
              <a:t>Slide Title</a:t>
            </a:r>
          </a:p>
        </p:txBody>
      </p:sp>
    </p:spTree>
    <p:extLst>
      <p:ext uri="{BB962C8B-B14F-4D97-AF65-F5344CB8AC3E}">
        <p14:creationId xmlns:p14="http://schemas.microsoft.com/office/powerpoint/2010/main" val="10060544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CEC55-4C74-EDEC-1928-56034ED14E52}"/>
              </a:ext>
            </a:extLst>
          </p:cNvPr>
          <p:cNvSpPr>
            <a:spLocks noGrp="1"/>
          </p:cNvSpPr>
          <p:nvPr>
            <p:ph type="title"/>
          </p:nvPr>
        </p:nvSpPr>
        <p:spPr>
          <a:xfrm>
            <a:off x="285751" y="1011237"/>
            <a:ext cx="10430669"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F94E3D4-F895-D4F8-7C41-86D0C3874330}"/>
              </a:ext>
            </a:extLst>
          </p:cNvPr>
          <p:cNvSpPr>
            <a:spLocks noGrp="1"/>
          </p:cNvSpPr>
          <p:nvPr>
            <p:ph type="body" idx="1"/>
          </p:nvPr>
        </p:nvSpPr>
        <p:spPr>
          <a:xfrm>
            <a:off x="285751" y="2370931"/>
            <a:ext cx="5157787" cy="823912"/>
          </a:xfrm>
        </p:spPr>
        <p:txBody>
          <a:bodyPr anchor="b">
            <a:normAutofit/>
          </a:bodyPr>
          <a:lstStyle>
            <a:lvl1pPr marL="0" indent="0">
              <a:buNone/>
              <a:defRPr sz="20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E60679-75AB-0B8E-9AFE-8DEEB8F6BA87}"/>
              </a:ext>
            </a:extLst>
          </p:cNvPr>
          <p:cNvSpPr>
            <a:spLocks noGrp="1"/>
          </p:cNvSpPr>
          <p:nvPr>
            <p:ph sz="half" idx="2"/>
          </p:nvPr>
        </p:nvSpPr>
        <p:spPr>
          <a:xfrm>
            <a:off x="285751" y="3194844"/>
            <a:ext cx="5157787" cy="277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05827BE-2089-2649-1335-D432B118F834}"/>
              </a:ext>
            </a:extLst>
          </p:cNvPr>
          <p:cNvSpPr>
            <a:spLocks noGrp="1"/>
          </p:cNvSpPr>
          <p:nvPr>
            <p:ph type="body" sz="quarter" idx="3"/>
          </p:nvPr>
        </p:nvSpPr>
        <p:spPr>
          <a:xfrm>
            <a:off x="5533231" y="2377281"/>
            <a:ext cx="5183188" cy="823912"/>
          </a:xfrm>
        </p:spPr>
        <p:txBody>
          <a:bodyPr anchor="b">
            <a:normAutofit/>
          </a:bodyPr>
          <a:lstStyle>
            <a:lvl1pPr marL="0" indent="0">
              <a:buNone/>
              <a:defRPr sz="20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BB0EDD-87BD-A90E-4462-B007A3080DE6}"/>
              </a:ext>
            </a:extLst>
          </p:cNvPr>
          <p:cNvSpPr>
            <a:spLocks noGrp="1"/>
          </p:cNvSpPr>
          <p:nvPr>
            <p:ph sz="quarter" idx="4"/>
          </p:nvPr>
        </p:nvSpPr>
        <p:spPr>
          <a:xfrm>
            <a:off x="5533231" y="3201195"/>
            <a:ext cx="5183188" cy="277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C3468AA-5C2B-B079-8731-0BD4B8BEB826}"/>
              </a:ext>
            </a:extLst>
          </p:cNvPr>
          <p:cNvSpPr>
            <a:spLocks noGrp="1"/>
          </p:cNvSpPr>
          <p:nvPr>
            <p:ph type="dt" sz="half" idx="10"/>
          </p:nvPr>
        </p:nvSpPr>
        <p:spPr>
          <a:xfrm>
            <a:off x="285749" y="6173788"/>
            <a:ext cx="1847851" cy="365125"/>
          </a:xfrm>
          <a:prstGeom prst="rect">
            <a:avLst/>
          </a:prstGeom>
        </p:spPr>
        <p:txBody>
          <a:bodyPr/>
          <a:lstStyle/>
          <a:p>
            <a:r>
              <a:rPr lang="en-US"/>
              <a:t>Date</a:t>
            </a:r>
          </a:p>
        </p:txBody>
      </p:sp>
      <p:sp>
        <p:nvSpPr>
          <p:cNvPr id="8" name="Footer Placeholder 7">
            <a:extLst>
              <a:ext uri="{FF2B5EF4-FFF2-40B4-BE49-F238E27FC236}">
                <a16:creationId xmlns:a16="http://schemas.microsoft.com/office/drawing/2014/main" id="{BD154972-710C-1376-A54C-74ED583F09A2}"/>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id="{5B391596-3A56-38F9-4C64-4BE1551E4254}"/>
              </a:ext>
            </a:extLst>
          </p:cNvPr>
          <p:cNvSpPr>
            <a:spLocks noGrp="1"/>
          </p:cNvSpPr>
          <p:nvPr>
            <p:ph type="sldNum" sz="quarter" idx="12"/>
          </p:nvPr>
        </p:nvSpPr>
        <p:spPr/>
        <p:txBody>
          <a:bodyPr/>
          <a:lstStyle/>
          <a:p>
            <a:fld id="{5874D6C6-B3A5-4F2C-A6BF-E3D57C3A1219}" type="slidenum">
              <a:rPr lang="en-US" smtClean="0"/>
              <a:t>‹#›</a:t>
            </a:fld>
            <a:endParaRPr lang="en-US"/>
          </a:p>
        </p:txBody>
      </p:sp>
      <p:sp>
        <p:nvSpPr>
          <p:cNvPr id="10" name="Content Placeholder 7">
            <a:extLst>
              <a:ext uri="{FF2B5EF4-FFF2-40B4-BE49-F238E27FC236}">
                <a16:creationId xmlns:a16="http://schemas.microsoft.com/office/drawing/2014/main" id="{35C5D3D4-11BC-F580-8587-0CFD5DB96846}"/>
              </a:ext>
            </a:extLst>
          </p:cNvPr>
          <p:cNvSpPr>
            <a:spLocks noGrp="1"/>
          </p:cNvSpPr>
          <p:nvPr>
            <p:ph sz="quarter" idx="13" hasCustomPrompt="1"/>
          </p:nvPr>
        </p:nvSpPr>
        <p:spPr>
          <a:xfrm>
            <a:off x="3273217" y="493161"/>
            <a:ext cx="7246939" cy="321732"/>
          </a:xfrm>
        </p:spPr>
        <p:txBody>
          <a:bodyPr>
            <a:noAutofit/>
          </a:bodyPr>
          <a:lstStyle>
            <a:lvl1pPr marL="0" indent="0" algn="r">
              <a:buNone/>
              <a:defRPr sz="1800">
                <a:solidFill>
                  <a:schemeClr val="bg1"/>
                </a:solidFill>
              </a:defRPr>
            </a:lvl1pPr>
            <a:lvl2pPr>
              <a:defRPr sz="1800"/>
            </a:lvl2pPr>
            <a:lvl3pPr>
              <a:defRPr sz="1800"/>
            </a:lvl3pPr>
            <a:lvl4pPr>
              <a:defRPr sz="1800"/>
            </a:lvl4pPr>
            <a:lvl5pPr>
              <a:defRPr sz="1800"/>
            </a:lvl5pPr>
          </a:lstStyle>
          <a:p>
            <a:pPr lvl="0"/>
            <a:r>
              <a:rPr lang="en-US"/>
              <a:t>Slide Title</a:t>
            </a:r>
          </a:p>
        </p:txBody>
      </p:sp>
    </p:spTree>
    <p:extLst>
      <p:ext uri="{BB962C8B-B14F-4D97-AF65-F5344CB8AC3E}">
        <p14:creationId xmlns:p14="http://schemas.microsoft.com/office/powerpoint/2010/main" val="35038999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63044-967B-1C89-7F80-C4925D7194C3}"/>
              </a:ext>
            </a:extLst>
          </p:cNvPr>
          <p:cNvSpPr>
            <a:spLocks noGrp="1"/>
          </p:cNvSpPr>
          <p:nvPr>
            <p:ph type="title"/>
          </p:nvPr>
        </p:nvSpPr>
        <p:spPr>
          <a:xfrm>
            <a:off x="440531" y="1017588"/>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1BA016-2BB9-3398-E4B5-CB1994C2ECEF}"/>
              </a:ext>
            </a:extLst>
          </p:cNvPr>
          <p:cNvSpPr>
            <a:spLocks noGrp="1"/>
          </p:cNvSpPr>
          <p:nvPr>
            <p:ph idx="1"/>
          </p:nvPr>
        </p:nvSpPr>
        <p:spPr>
          <a:xfrm>
            <a:off x="4497388" y="1017589"/>
            <a:ext cx="6172200" cy="4873625"/>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7C71538-7DCD-BCFA-A8A0-0350D2105194}"/>
              </a:ext>
            </a:extLst>
          </p:cNvPr>
          <p:cNvSpPr>
            <a:spLocks noGrp="1"/>
          </p:cNvSpPr>
          <p:nvPr>
            <p:ph type="body" sz="half" idx="2"/>
          </p:nvPr>
        </p:nvSpPr>
        <p:spPr>
          <a:xfrm>
            <a:off x="443707" y="2706688"/>
            <a:ext cx="3932237" cy="3154363"/>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D8DDA4-B5FD-02B7-A18F-82AD3895A94D}"/>
              </a:ext>
            </a:extLst>
          </p:cNvPr>
          <p:cNvSpPr>
            <a:spLocks noGrp="1"/>
          </p:cNvSpPr>
          <p:nvPr>
            <p:ph type="dt" sz="half" idx="10"/>
          </p:nvPr>
        </p:nvSpPr>
        <p:spPr>
          <a:xfrm>
            <a:off x="285749" y="6173788"/>
            <a:ext cx="1847851" cy="365125"/>
          </a:xfrm>
          <a:prstGeom prst="rect">
            <a:avLst/>
          </a:prstGeom>
        </p:spPr>
        <p:txBody>
          <a:bodyPr/>
          <a:lstStyle/>
          <a:p>
            <a:r>
              <a:rPr lang="en-US"/>
              <a:t>Date</a:t>
            </a:r>
          </a:p>
        </p:txBody>
      </p:sp>
      <p:sp>
        <p:nvSpPr>
          <p:cNvPr id="6" name="Footer Placeholder 5">
            <a:extLst>
              <a:ext uri="{FF2B5EF4-FFF2-40B4-BE49-F238E27FC236}">
                <a16:creationId xmlns:a16="http://schemas.microsoft.com/office/drawing/2014/main" id="{9C70AF9F-B997-5D36-6677-9F0A7A566118}"/>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09D3E6FF-5630-5934-C1BE-7C20C7D5AC86}"/>
              </a:ext>
            </a:extLst>
          </p:cNvPr>
          <p:cNvSpPr>
            <a:spLocks noGrp="1"/>
          </p:cNvSpPr>
          <p:nvPr>
            <p:ph type="sldNum" sz="quarter" idx="12"/>
          </p:nvPr>
        </p:nvSpPr>
        <p:spPr/>
        <p:txBody>
          <a:bodyPr/>
          <a:lstStyle/>
          <a:p>
            <a:fld id="{5874D6C6-B3A5-4F2C-A6BF-E3D57C3A1219}" type="slidenum">
              <a:rPr lang="en-US" smtClean="0"/>
              <a:t>‹#›</a:t>
            </a:fld>
            <a:endParaRPr lang="en-US"/>
          </a:p>
        </p:txBody>
      </p:sp>
      <p:sp>
        <p:nvSpPr>
          <p:cNvPr id="8" name="Content Placeholder 7">
            <a:extLst>
              <a:ext uri="{FF2B5EF4-FFF2-40B4-BE49-F238E27FC236}">
                <a16:creationId xmlns:a16="http://schemas.microsoft.com/office/drawing/2014/main" id="{23050D4B-E43F-66EE-B869-DDA20656A3C5}"/>
              </a:ext>
            </a:extLst>
          </p:cNvPr>
          <p:cNvSpPr>
            <a:spLocks noGrp="1"/>
          </p:cNvSpPr>
          <p:nvPr>
            <p:ph sz="quarter" idx="13" hasCustomPrompt="1"/>
          </p:nvPr>
        </p:nvSpPr>
        <p:spPr>
          <a:xfrm>
            <a:off x="3273217" y="493161"/>
            <a:ext cx="7246939" cy="321732"/>
          </a:xfrm>
        </p:spPr>
        <p:txBody>
          <a:bodyPr>
            <a:noAutofit/>
          </a:bodyPr>
          <a:lstStyle>
            <a:lvl1pPr marL="0" indent="0" algn="r">
              <a:buNone/>
              <a:defRPr sz="1800">
                <a:solidFill>
                  <a:schemeClr val="bg1"/>
                </a:solidFill>
              </a:defRPr>
            </a:lvl1pPr>
            <a:lvl2pPr>
              <a:defRPr sz="1800"/>
            </a:lvl2pPr>
            <a:lvl3pPr>
              <a:defRPr sz="1800"/>
            </a:lvl3pPr>
            <a:lvl4pPr>
              <a:defRPr sz="1800"/>
            </a:lvl4pPr>
            <a:lvl5pPr>
              <a:defRPr sz="1800"/>
            </a:lvl5pPr>
          </a:lstStyle>
          <a:p>
            <a:pPr lvl="0"/>
            <a:r>
              <a:rPr lang="en-US"/>
              <a:t>Slide Title</a:t>
            </a:r>
          </a:p>
        </p:txBody>
      </p:sp>
    </p:spTree>
    <p:extLst>
      <p:ext uri="{BB962C8B-B14F-4D97-AF65-F5344CB8AC3E}">
        <p14:creationId xmlns:p14="http://schemas.microsoft.com/office/powerpoint/2010/main" val="17017929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A5A2B-9E0E-F24B-A2D2-41F7A3745624}"/>
              </a:ext>
            </a:extLst>
          </p:cNvPr>
          <p:cNvSpPr>
            <a:spLocks noGrp="1"/>
          </p:cNvSpPr>
          <p:nvPr>
            <p:ph type="title"/>
          </p:nvPr>
        </p:nvSpPr>
        <p:spPr>
          <a:xfrm>
            <a:off x="457200" y="1084263"/>
            <a:ext cx="104394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F95A8399-8523-6556-760B-4AC704559AC1}"/>
              </a:ext>
            </a:extLst>
          </p:cNvPr>
          <p:cNvSpPr>
            <a:spLocks noGrp="1"/>
          </p:cNvSpPr>
          <p:nvPr>
            <p:ph sz="half" idx="1"/>
          </p:nvPr>
        </p:nvSpPr>
        <p:spPr>
          <a:xfrm>
            <a:off x="457200" y="2486025"/>
            <a:ext cx="5181600" cy="3462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69D4714-4A1D-1DD6-96EE-FEAC30FA01C2}"/>
              </a:ext>
            </a:extLst>
          </p:cNvPr>
          <p:cNvSpPr>
            <a:spLocks noGrp="1"/>
          </p:cNvSpPr>
          <p:nvPr>
            <p:ph sz="half" idx="2"/>
          </p:nvPr>
        </p:nvSpPr>
        <p:spPr>
          <a:xfrm>
            <a:off x="5715000" y="2486025"/>
            <a:ext cx="5181600" cy="3462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A81FFC6-8C37-1E6E-CA34-F4B262E2BBE0}"/>
              </a:ext>
            </a:extLst>
          </p:cNvPr>
          <p:cNvSpPr>
            <a:spLocks noGrp="1"/>
          </p:cNvSpPr>
          <p:nvPr>
            <p:ph type="dt" sz="half" idx="10"/>
          </p:nvPr>
        </p:nvSpPr>
        <p:spPr>
          <a:xfrm>
            <a:off x="285749" y="6173788"/>
            <a:ext cx="1847851" cy="365125"/>
          </a:xfrm>
          <a:prstGeom prst="rect">
            <a:avLst/>
          </a:prstGeom>
        </p:spPr>
        <p:txBody>
          <a:bodyPr/>
          <a:lstStyle/>
          <a:p>
            <a:r>
              <a:rPr lang="en-US"/>
              <a:t>Date</a:t>
            </a:r>
          </a:p>
        </p:txBody>
      </p:sp>
      <p:sp>
        <p:nvSpPr>
          <p:cNvPr id="6" name="Footer Placeholder 5">
            <a:extLst>
              <a:ext uri="{FF2B5EF4-FFF2-40B4-BE49-F238E27FC236}">
                <a16:creationId xmlns:a16="http://schemas.microsoft.com/office/drawing/2014/main" id="{A371891A-E74B-6211-9F62-67FD6890CF76}"/>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7DEF758D-1A71-9285-16FF-C49D7D166F69}"/>
              </a:ext>
            </a:extLst>
          </p:cNvPr>
          <p:cNvSpPr>
            <a:spLocks noGrp="1"/>
          </p:cNvSpPr>
          <p:nvPr>
            <p:ph type="sldNum" sz="quarter" idx="12"/>
          </p:nvPr>
        </p:nvSpPr>
        <p:spPr/>
        <p:txBody>
          <a:bodyPr/>
          <a:lstStyle/>
          <a:p>
            <a:fld id="{5874D6C6-B3A5-4F2C-A6BF-E3D57C3A1219}" type="slidenum">
              <a:rPr lang="en-US" smtClean="0"/>
              <a:t>‹#›</a:t>
            </a:fld>
            <a:endParaRPr lang="en-US"/>
          </a:p>
        </p:txBody>
      </p:sp>
      <p:sp>
        <p:nvSpPr>
          <p:cNvPr id="8" name="Content Placeholder 7">
            <a:extLst>
              <a:ext uri="{FF2B5EF4-FFF2-40B4-BE49-F238E27FC236}">
                <a16:creationId xmlns:a16="http://schemas.microsoft.com/office/drawing/2014/main" id="{BBE0EC9B-EB3C-2CD4-FC30-8AE4D244A723}"/>
              </a:ext>
            </a:extLst>
          </p:cNvPr>
          <p:cNvSpPr>
            <a:spLocks noGrp="1"/>
          </p:cNvSpPr>
          <p:nvPr>
            <p:ph sz="quarter" idx="13" hasCustomPrompt="1"/>
          </p:nvPr>
        </p:nvSpPr>
        <p:spPr>
          <a:xfrm>
            <a:off x="3273217" y="493161"/>
            <a:ext cx="7246939" cy="321732"/>
          </a:xfrm>
        </p:spPr>
        <p:txBody>
          <a:bodyPr>
            <a:noAutofit/>
          </a:bodyPr>
          <a:lstStyle>
            <a:lvl1pPr marL="0" indent="0" algn="r">
              <a:buNone/>
              <a:defRPr sz="1800">
                <a:solidFill>
                  <a:schemeClr val="bg1"/>
                </a:solidFill>
              </a:defRPr>
            </a:lvl1pPr>
            <a:lvl2pPr>
              <a:defRPr sz="1800"/>
            </a:lvl2pPr>
            <a:lvl3pPr>
              <a:defRPr sz="1800"/>
            </a:lvl3pPr>
            <a:lvl4pPr>
              <a:defRPr sz="1800"/>
            </a:lvl4pPr>
            <a:lvl5pPr>
              <a:defRPr sz="1800"/>
            </a:lvl5pPr>
          </a:lstStyle>
          <a:p>
            <a:pPr lvl="0"/>
            <a:r>
              <a:rPr lang="en-US"/>
              <a:t>Slide Title</a:t>
            </a:r>
          </a:p>
        </p:txBody>
      </p:sp>
    </p:spTree>
    <p:extLst>
      <p:ext uri="{BB962C8B-B14F-4D97-AF65-F5344CB8AC3E}">
        <p14:creationId xmlns:p14="http://schemas.microsoft.com/office/powerpoint/2010/main" val="40752271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CEC55-4C74-EDEC-1928-56034ED14E52}"/>
              </a:ext>
            </a:extLst>
          </p:cNvPr>
          <p:cNvSpPr>
            <a:spLocks noGrp="1"/>
          </p:cNvSpPr>
          <p:nvPr>
            <p:ph type="title"/>
          </p:nvPr>
        </p:nvSpPr>
        <p:spPr>
          <a:xfrm>
            <a:off x="285751" y="1011237"/>
            <a:ext cx="10430669"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F94E3D4-F895-D4F8-7C41-86D0C3874330}"/>
              </a:ext>
            </a:extLst>
          </p:cNvPr>
          <p:cNvSpPr>
            <a:spLocks noGrp="1"/>
          </p:cNvSpPr>
          <p:nvPr>
            <p:ph type="body" idx="1"/>
          </p:nvPr>
        </p:nvSpPr>
        <p:spPr>
          <a:xfrm>
            <a:off x="285751" y="2370931"/>
            <a:ext cx="5157787" cy="823912"/>
          </a:xfrm>
        </p:spPr>
        <p:txBody>
          <a:bodyPr anchor="b">
            <a:normAutofit/>
          </a:bodyPr>
          <a:lstStyle>
            <a:lvl1pPr marL="0" indent="0">
              <a:buNone/>
              <a:defRPr sz="20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E60679-75AB-0B8E-9AFE-8DEEB8F6BA87}"/>
              </a:ext>
            </a:extLst>
          </p:cNvPr>
          <p:cNvSpPr>
            <a:spLocks noGrp="1"/>
          </p:cNvSpPr>
          <p:nvPr>
            <p:ph sz="half" idx="2"/>
          </p:nvPr>
        </p:nvSpPr>
        <p:spPr>
          <a:xfrm>
            <a:off x="285751" y="3194844"/>
            <a:ext cx="5157787" cy="277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05827BE-2089-2649-1335-D432B118F834}"/>
              </a:ext>
            </a:extLst>
          </p:cNvPr>
          <p:cNvSpPr>
            <a:spLocks noGrp="1"/>
          </p:cNvSpPr>
          <p:nvPr>
            <p:ph type="body" sz="quarter" idx="3"/>
          </p:nvPr>
        </p:nvSpPr>
        <p:spPr>
          <a:xfrm>
            <a:off x="5533231" y="2377281"/>
            <a:ext cx="5183188" cy="823912"/>
          </a:xfrm>
        </p:spPr>
        <p:txBody>
          <a:bodyPr anchor="b">
            <a:normAutofit/>
          </a:bodyPr>
          <a:lstStyle>
            <a:lvl1pPr marL="0" indent="0">
              <a:buNone/>
              <a:defRPr sz="20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BB0EDD-87BD-A90E-4462-B007A3080DE6}"/>
              </a:ext>
            </a:extLst>
          </p:cNvPr>
          <p:cNvSpPr>
            <a:spLocks noGrp="1"/>
          </p:cNvSpPr>
          <p:nvPr>
            <p:ph sz="quarter" idx="4"/>
          </p:nvPr>
        </p:nvSpPr>
        <p:spPr>
          <a:xfrm>
            <a:off x="5533231" y="3201195"/>
            <a:ext cx="5183188" cy="277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C3468AA-5C2B-B079-8731-0BD4B8BEB826}"/>
              </a:ext>
            </a:extLst>
          </p:cNvPr>
          <p:cNvSpPr>
            <a:spLocks noGrp="1"/>
          </p:cNvSpPr>
          <p:nvPr>
            <p:ph type="dt" sz="half" idx="10"/>
          </p:nvPr>
        </p:nvSpPr>
        <p:spPr>
          <a:xfrm>
            <a:off x="285749" y="6173788"/>
            <a:ext cx="1847851" cy="365125"/>
          </a:xfrm>
          <a:prstGeom prst="rect">
            <a:avLst/>
          </a:prstGeom>
        </p:spPr>
        <p:txBody>
          <a:bodyPr/>
          <a:lstStyle/>
          <a:p>
            <a:r>
              <a:rPr lang="en-US"/>
              <a:t>Date</a:t>
            </a:r>
          </a:p>
        </p:txBody>
      </p:sp>
      <p:sp>
        <p:nvSpPr>
          <p:cNvPr id="8" name="Footer Placeholder 7">
            <a:extLst>
              <a:ext uri="{FF2B5EF4-FFF2-40B4-BE49-F238E27FC236}">
                <a16:creationId xmlns:a16="http://schemas.microsoft.com/office/drawing/2014/main" id="{BD154972-710C-1376-A54C-74ED583F09A2}"/>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id="{5B391596-3A56-38F9-4C64-4BE1551E4254}"/>
              </a:ext>
            </a:extLst>
          </p:cNvPr>
          <p:cNvSpPr>
            <a:spLocks noGrp="1"/>
          </p:cNvSpPr>
          <p:nvPr>
            <p:ph type="sldNum" sz="quarter" idx="12"/>
          </p:nvPr>
        </p:nvSpPr>
        <p:spPr/>
        <p:txBody>
          <a:bodyPr/>
          <a:lstStyle/>
          <a:p>
            <a:fld id="{5874D6C6-B3A5-4F2C-A6BF-E3D57C3A1219}" type="slidenum">
              <a:rPr lang="en-US" smtClean="0"/>
              <a:t>‹#›</a:t>
            </a:fld>
            <a:endParaRPr lang="en-US"/>
          </a:p>
        </p:txBody>
      </p:sp>
      <p:sp>
        <p:nvSpPr>
          <p:cNvPr id="10" name="Content Placeholder 7">
            <a:extLst>
              <a:ext uri="{FF2B5EF4-FFF2-40B4-BE49-F238E27FC236}">
                <a16:creationId xmlns:a16="http://schemas.microsoft.com/office/drawing/2014/main" id="{35C5D3D4-11BC-F580-8587-0CFD5DB96846}"/>
              </a:ext>
            </a:extLst>
          </p:cNvPr>
          <p:cNvSpPr>
            <a:spLocks noGrp="1"/>
          </p:cNvSpPr>
          <p:nvPr>
            <p:ph sz="quarter" idx="13" hasCustomPrompt="1"/>
          </p:nvPr>
        </p:nvSpPr>
        <p:spPr>
          <a:xfrm>
            <a:off x="3273217" y="493161"/>
            <a:ext cx="7246939" cy="321732"/>
          </a:xfrm>
        </p:spPr>
        <p:txBody>
          <a:bodyPr>
            <a:noAutofit/>
          </a:bodyPr>
          <a:lstStyle>
            <a:lvl1pPr marL="0" indent="0" algn="r">
              <a:buNone/>
              <a:defRPr sz="1800">
                <a:solidFill>
                  <a:schemeClr val="bg1"/>
                </a:solidFill>
              </a:defRPr>
            </a:lvl1pPr>
            <a:lvl2pPr>
              <a:defRPr sz="1800"/>
            </a:lvl2pPr>
            <a:lvl3pPr>
              <a:defRPr sz="1800"/>
            </a:lvl3pPr>
            <a:lvl4pPr>
              <a:defRPr sz="1800"/>
            </a:lvl4pPr>
            <a:lvl5pPr>
              <a:defRPr sz="1800"/>
            </a:lvl5pPr>
          </a:lstStyle>
          <a:p>
            <a:pPr lvl="0"/>
            <a:r>
              <a:rPr lang="en-US"/>
              <a:t>Slide Title</a:t>
            </a:r>
          </a:p>
        </p:txBody>
      </p:sp>
    </p:spTree>
    <p:extLst>
      <p:ext uri="{BB962C8B-B14F-4D97-AF65-F5344CB8AC3E}">
        <p14:creationId xmlns:p14="http://schemas.microsoft.com/office/powerpoint/2010/main" val="27857379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BE0BB-8257-026C-01E4-33C0C9E0C1E1}"/>
              </a:ext>
            </a:extLst>
          </p:cNvPr>
          <p:cNvSpPr>
            <a:spLocks noGrp="1"/>
          </p:cNvSpPr>
          <p:nvPr>
            <p:ph type="title"/>
          </p:nvPr>
        </p:nvSpPr>
        <p:spPr>
          <a:xfrm>
            <a:off x="443707" y="1062832"/>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EE0720C-BF26-7232-D9F1-D465960A447A}"/>
              </a:ext>
            </a:extLst>
          </p:cNvPr>
          <p:cNvSpPr>
            <a:spLocks noGrp="1"/>
          </p:cNvSpPr>
          <p:nvPr>
            <p:ph type="pic" idx="1"/>
          </p:nvPr>
        </p:nvSpPr>
        <p:spPr>
          <a:xfrm>
            <a:off x="4535488" y="1081881"/>
            <a:ext cx="6172200" cy="4798219"/>
          </a:xfrm>
        </p:spPr>
        <p:txBody>
          <a:bodyPr>
            <a:normAutofit/>
          </a:bodyPr>
          <a:lstStyle>
            <a:lvl1pPr marL="0" indent="0">
              <a:buNone/>
              <a:defRPr sz="24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E3609A4-2100-9478-1433-3D4F78AA0F71}"/>
              </a:ext>
            </a:extLst>
          </p:cNvPr>
          <p:cNvSpPr>
            <a:spLocks noGrp="1"/>
          </p:cNvSpPr>
          <p:nvPr>
            <p:ph type="body" sz="half" idx="2"/>
          </p:nvPr>
        </p:nvSpPr>
        <p:spPr>
          <a:xfrm>
            <a:off x="443706" y="2830513"/>
            <a:ext cx="3932237" cy="3049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DFE8F6-3BAB-47CA-7ECA-315504C857AF}"/>
              </a:ext>
            </a:extLst>
          </p:cNvPr>
          <p:cNvSpPr>
            <a:spLocks noGrp="1"/>
          </p:cNvSpPr>
          <p:nvPr>
            <p:ph type="dt" sz="half" idx="10"/>
          </p:nvPr>
        </p:nvSpPr>
        <p:spPr>
          <a:xfrm>
            <a:off x="285749" y="6173788"/>
            <a:ext cx="1847851" cy="365125"/>
          </a:xfrm>
          <a:prstGeom prst="rect">
            <a:avLst/>
          </a:prstGeom>
        </p:spPr>
        <p:txBody>
          <a:bodyPr/>
          <a:lstStyle/>
          <a:p>
            <a:r>
              <a:rPr lang="en-US"/>
              <a:t>Date</a:t>
            </a:r>
          </a:p>
        </p:txBody>
      </p:sp>
      <p:sp>
        <p:nvSpPr>
          <p:cNvPr id="6" name="Footer Placeholder 5">
            <a:extLst>
              <a:ext uri="{FF2B5EF4-FFF2-40B4-BE49-F238E27FC236}">
                <a16:creationId xmlns:a16="http://schemas.microsoft.com/office/drawing/2014/main" id="{9D85A2D6-3BD9-34B6-6451-6BF72C915DEA}"/>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CF0A882B-BB73-5375-404E-96803F1A8351}"/>
              </a:ext>
            </a:extLst>
          </p:cNvPr>
          <p:cNvSpPr>
            <a:spLocks noGrp="1"/>
          </p:cNvSpPr>
          <p:nvPr>
            <p:ph type="sldNum" sz="quarter" idx="12"/>
          </p:nvPr>
        </p:nvSpPr>
        <p:spPr/>
        <p:txBody>
          <a:bodyPr/>
          <a:lstStyle/>
          <a:p>
            <a:fld id="{5874D6C6-B3A5-4F2C-A6BF-E3D57C3A1219}" type="slidenum">
              <a:rPr lang="en-US" smtClean="0"/>
              <a:t>‹#›</a:t>
            </a:fld>
            <a:endParaRPr lang="en-US"/>
          </a:p>
        </p:txBody>
      </p:sp>
      <p:sp>
        <p:nvSpPr>
          <p:cNvPr id="8" name="Content Placeholder 7">
            <a:extLst>
              <a:ext uri="{FF2B5EF4-FFF2-40B4-BE49-F238E27FC236}">
                <a16:creationId xmlns:a16="http://schemas.microsoft.com/office/drawing/2014/main" id="{59DA1B97-3F1B-7D2D-F4D2-1E72383170FE}"/>
              </a:ext>
            </a:extLst>
          </p:cNvPr>
          <p:cNvSpPr>
            <a:spLocks noGrp="1"/>
          </p:cNvSpPr>
          <p:nvPr>
            <p:ph sz="quarter" idx="13" hasCustomPrompt="1"/>
          </p:nvPr>
        </p:nvSpPr>
        <p:spPr>
          <a:xfrm>
            <a:off x="3273217" y="493161"/>
            <a:ext cx="7246939" cy="321732"/>
          </a:xfrm>
        </p:spPr>
        <p:txBody>
          <a:bodyPr>
            <a:noAutofit/>
          </a:bodyPr>
          <a:lstStyle>
            <a:lvl1pPr marL="0" indent="0" algn="r">
              <a:buNone/>
              <a:defRPr sz="1800">
                <a:solidFill>
                  <a:schemeClr val="bg1"/>
                </a:solidFill>
              </a:defRPr>
            </a:lvl1pPr>
            <a:lvl2pPr>
              <a:defRPr sz="1800"/>
            </a:lvl2pPr>
            <a:lvl3pPr>
              <a:defRPr sz="1800"/>
            </a:lvl3pPr>
            <a:lvl4pPr>
              <a:defRPr sz="1800"/>
            </a:lvl4pPr>
            <a:lvl5pPr>
              <a:defRPr sz="1800"/>
            </a:lvl5pPr>
          </a:lstStyle>
          <a:p>
            <a:pPr lvl="0"/>
            <a:r>
              <a:rPr lang="en-US"/>
              <a:t>Slide Title</a:t>
            </a:r>
          </a:p>
        </p:txBody>
      </p:sp>
    </p:spTree>
    <p:extLst>
      <p:ext uri="{BB962C8B-B14F-4D97-AF65-F5344CB8AC3E}">
        <p14:creationId xmlns:p14="http://schemas.microsoft.com/office/powerpoint/2010/main" val="3372561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25C4E0-453F-E17F-87E5-C55BDC08E37E}"/>
              </a:ext>
            </a:extLst>
          </p:cNvPr>
          <p:cNvSpPr>
            <a:spLocks noGrp="1"/>
          </p:cNvSpPr>
          <p:nvPr>
            <p:ph type="dt" sz="half" idx="10"/>
          </p:nvPr>
        </p:nvSpPr>
        <p:spPr>
          <a:xfrm>
            <a:off x="285749" y="6173788"/>
            <a:ext cx="1847851" cy="365125"/>
          </a:xfrm>
          <a:prstGeom prst="rect">
            <a:avLst/>
          </a:prstGeom>
        </p:spPr>
        <p:txBody>
          <a:bodyPr/>
          <a:lstStyle/>
          <a:p>
            <a:r>
              <a:rPr lang="en-US"/>
              <a:t>Date</a:t>
            </a:r>
          </a:p>
        </p:txBody>
      </p:sp>
      <p:sp>
        <p:nvSpPr>
          <p:cNvPr id="3" name="Footer Placeholder 2">
            <a:extLst>
              <a:ext uri="{FF2B5EF4-FFF2-40B4-BE49-F238E27FC236}">
                <a16:creationId xmlns:a16="http://schemas.microsoft.com/office/drawing/2014/main" id="{C142E468-9950-D5B3-08B9-4C00AEE0206B}"/>
              </a:ext>
            </a:extLst>
          </p:cNvPr>
          <p:cNvSpPr>
            <a:spLocks noGrp="1"/>
          </p:cNvSpPr>
          <p:nvPr>
            <p:ph type="ftr" sz="quarter" idx="11"/>
          </p:nvPr>
        </p:nvSpPr>
        <p:spPr/>
        <p:txBody>
          <a:bodyPr/>
          <a:lstStyle/>
          <a:p>
            <a:r>
              <a:rPr lang="en-US"/>
              <a:t>Presentation Title</a:t>
            </a:r>
          </a:p>
        </p:txBody>
      </p:sp>
      <p:sp>
        <p:nvSpPr>
          <p:cNvPr id="4" name="Slide Number Placeholder 3">
            <a:extLst>
              <a:ext uri="{FF2B5EF4-FFF2-40B4-BE49-F238E27FC236}">
                <a16:creationId xmlns:a16="http://schemas.microsoft.com/office/drawing/2014/main" id="{BAAC8370-E475-0726-DE1B-0417EBA89F97}"/>
              </a:ext>
            </a:extLst>
          </p:cNvPr>
          <p:cNvSpPr>
            <a:spLocks noGrp="1"/>
          </p:cNvSpPr>
          <p:nvPr>
            <p:ph type="sldNum" sz="quarter" idx="12"/>
          </p:nvPr>
        </p:nvSpPr>
        <p:spPr/>
        <p:txBody>
          <a:bodyPr/>
          <a:lstStyle/>
          <a:p>
            <a:fld id="{5874D6C6-B3A5-4F2C-A6BF-E3D57C3A1219}" type="slidenum">
              <a:rPr lang="en-US" smtClean="0"/>
              <a:t>‹#›</a:t>
            </a:fld>
            <a:endParaRPr lang="en-US"/>
          </a:p>
        </p:txBody>
      </p:sp>
      <p:sp>
        <p:nvSpPr>
          <p:cNvPr id="5" name="Content Placeholder 7">
            <a:extLst>
              <a:ext uri="{FF2B5EF4-FFF2-40B4-BE49-F238E27FC236}">
                <a16:creationId xmlns:a16="http://schemas.microsoft.com/office/drawing/2014/main" id="{E12EE421-C047-8E33-C8B3-C56B0ECBD988}"/>
              </a:ext>
            </a:extLst>
          </p:cNvPr>
          <p:cNvSpPr>
            <a:spLocks noGrp="1"/>
          </p:cNvSpPr>
          <p:nvPr>
            <p:ph sz="quarter" idx="13" hasCustomPrompt="1"/>
          </p:nvPr>
        </p:nvSpPr>
        <p:spPr>
          <a:xfrm>
            <a:off x="3273217" y="493161"/>
            <a:ext cx="7246939" cy="321732"/>
          </a:xfrm>
        </p:spPr>
        <p:txBody>
          <a:bodyPr>
            <a:noAutofit/>
          </a:bodyPr>
          <a:lstStyle>
            <a:lvl1pPr marL="0" indent="0" algn="r">
              <a:buNone/>
              <a:defRPr sz="1800">
                <a:solidFill>
                  <a:schemeClr val="bg1"/>
                </a:solidFill>
              </a:defRPr>
            </a:lvl1pPr>
            <a:lvl2pPr>
              <a:defRPr sz="1800"/>
            </a:lvl2pPr>
            <a:lvl3pPr>
              <a:defRPr sz="1800"/>
            </a:lvl3pPr>
            <a:lvl4pPr>
              <a:defRPr sz="1800"/>
            </a:lvl4pPr>
            <a:lvl5pPr>
              <a:defRPr sz="1800"/>
            </a:lvl5pPr>
          </a:lstStyle>
          <a:p>
            <a:pPr lvl="0"/>
            <a:r>
              <a:rPr lang="en-US"/>
              <a:t>Slide Title</a:t>
            </a:r>
          </a:p>
        </p:txBody>
      </p:sp>
    </p:spTree>
    <p:extLst>
      <p:ext uri="{BB962C8B-B14F-4D97-AF65-F5344CB8AC3E}">
        <p14:creationId xmlns:p14="http://schemas.microsoft.com/office/powerpoint/2010/main" val="497154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7DA89-4D48-DC78-A89D-633D36536AC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E145BA-8B42-56A3-3C47-E7B7C9A271D2}"/>
              </a:ext>
            </a:extLst>
          </p:cNvPr>
          <p:cNvSpPr>
            <a:spLocks noGrp="1"/>
          </p:cNvSpPr>
          <p:nvPr>
            <p:ph type="dt" sz="half" idx="10"/>
          </p:nvPr>
        </p:nvSpPr>
        <p:spPr>
          <a:xfrm>
            <a:off x="285750" y="6173787"/>
            <a:ext cx="1847850" cy="365125"/>
          </a:xfrm>
          <a:prstGeom prst="rect">
            <a:avLst/>
          </a:prstGeom>
        </p:spPr>
        <p:txBody>
          <a:bodyPr/>
          <a:lstStyle/>
          <a:p>
            <a:r>
              <a:rPr lang="en-US"/>
              <a:t>Date</a:t>
            </a:r>
          </a:p>
        </p:txBody>
      </p:sp>
      <p:sp>
        <p:nvSpPr>
          <p:cNvPr id="4" name="Footer Placeholder 3">
            <a:extLst>
              <a:ext uri="{FF2B5EF4-FFF2-40B4-BE49-F238E27FC236}">
                <a16:creationId xmlns:a16="http://schemas.microsoft.com/office/drawing/2014/main" id="{57786EA5-25CA-2027-642C-6DFD0DA8B6D0}"/>
              </a:ext>
            </a:extLst>
          </p:cNvPr>
          <p:cNvSpPr>
            <a:spLocks noGrp="1"/>
          </p:cNvSpPr>
          <p:nvPr>
            <p:ph type="ftr" sz="quarter" idx="11"/>
          </p:nvPr>
        </p:nvSpPr>
        <p:spPr/>
        <p:txBody>
          <a:bodyPr/>
          <a:lstStyle/>
          <a:p>
            <a:r>
              <a:rPr lang="en-US"/>
              <a:t>Presentation Title</a:t>
            </a:r>
          </a:p>
        </p:txBody>
      </p:sp>
      <p:sp>
        <p:nvSpPr>
          <p:cNvPr id="5" name="Slide Number Placeholder 4">
            <a:extLst>
              <a:ext uri="{FF2B5EF4-FFF2-40B4-BE49-F238E27FC236}">
                <a16:creationId xmlns:a16="http://schemas.microsoft.com/office/drawing/2014/main" id="{722ACD6C-119F-47F5-68D2-317CA215C9B2}"/>
              </a:ext>
            </a:extLst>
          </p:cNvPr>
          <p:cNvSpPr>
            <a:spLocks noGrp="1"/>
          </p:cNvSpPr>
          <p:nvPr>
            <p:ph type="sldNum" sz="quarter" idx="12"/>
          </p:nvPr>
        </p:nvSpPr>
        <p:spPr/>
        <p:txBody>
          <a:bodyPr/>
          <a:lstStyle/>
          <a:p>
            <a:fld id="{5874D6C6-B3A5-4F2C-A6BF-E3D57C3A1219}" type="slidenum">
              <a:rPr lang="en-US" smtClean="0"/>
              <a:t>‹#›</a:t>
            </a:fld>
            <a:endParaRPr lang="en-US"/>
          </a:p>
        </p:txBody>
      </p:sp>
      <p:sp>
        <p:nvSpPr>
          <p:cNvPr id="6" name="Content Placeholder 7">
            <a:extLst>
              <a:ext uri="{FF2B5EF4-FFF2-40B4-BE49-F238E27FC236}">
                <a16:creationId xmlns:a16="http://schemas.microsoft.com/office/drawing/2014/main" id="{91008C72-B958-7105-65FC-261FCA3E55C0}"/>
              </a:ext>
            </a:extLst>
          </p:cNvPr>
          <p:cNvSpPr>
            <a:spLocks noGrp="1"/>
          </p:cNvSpPr>
          <p:nvPr>
            <p:ph sz="quarter" idx="13" hasCustomPrompt="1"/>
          </p:nvPr>
        </p:nvSpPr>
        <p:spPr>
          <a:xfrm>
            <a:off x="3273218" y="493160"/>
            <a:ext cx="7246938" cy="321732"/>
          </a:xfrm>
        </p:spPr>
        <p:txBody>
          <a:bodyPr>
            <a:noAutofit/>
          </a:bodyPr>
          <a:lstStyle>
            <a:lvl1pPr marL="0" indent="0" algn="r">
              <a:buNone/>
              <a:defRPr sz="1800">
                <a:solidFill>
                  <a:schemeClr val="bg1"/>
                </a:solidFill>
              </a:defRPr>
            </a:lvl1pPr>
            <a:lvl2pPr>
              <a:defRPr sz="1800"/>
            </a:lvl2pPr>
            <a:lvl3pPr>
              <a:defRPr sz="1800"/>
            </a:lvl3pPr>
            <a:lvl4pPr>
              <a:defRPr sz="1800"/>
            </a:lvl4pPr>
            <a:lvl5pPr>
              <a:defRPr sz="1800"/>
            </a:lvl5pPr>
          </a:lstStyle>
          <a:p>
            <a:pPr lvl="0"/>
            <a:r>
              <a:rPr lang="en-US"/>
              <a:t>Slide Title</a:t>
            </a:r>
          </a:p>
        </p:txBody>
      </p:sp>
    </p:spTree>
    <p:extLst>
      <p:ext uri="{BB962C8B-B14F-4D97-AF65-F5344CB8AC3E}">
        <p14:creationId xmlns:p14="http://schemas.microsoft.com/office/powerpoint/2010/main" val="31311451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A469C-15FE-F5C0-23FB-FE9A4552B8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F1C6D4-D736-EA55-2C27-E29623AE0BD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46451C-BD62-74B0-F40A-93C094893695}"/>
              </a:ext>
            </a:extLst>
          </p:cNvPr>
          <p:cNvSpPr>
            <a:spLocks noGrp="1"/>
          </p:cNvSpPr>
          <p:nvPr>
            <p:ph type="dt" sz="half" idx="10"/>
          </p:nvPr>
        </p:nvSpPr>
        <p:spPr>
          <a:xfrm>
            <a:off x="285750" y="6173787"/>
            <a:ext cx="1847850" cy="365125"/>
          </a:xfrm>
          <a:prstGeom prst="rect">
            <a:avLst/>
          </a:prstGeom>
        </p:spPr>
        <p:txBody>
          <a:bodyPr/>
          <a:lstStyle/>
          <a:p>
            <a:r>
              <a:rPr lang="en-US"/>
              <a:t>Date</a:t>
            </a:r>
          </a:p>
        </p:txBody>
      </p:sp>
      <p:sp>
        <p:nvSpPr>
          <p:cNvPr id="5" name="Footer Placeholder 4">
            <a:extLst>
              <a:ext uri="{FF2B5EF4-FFF2-40B4-BE49-F238E27FC236}">
                <a16:creationId xmlns:a16="http://schemas.microsoft.com/office/drawing/2014/main" id="{1649AD2B-AB2E-400F-D9FE-5C4CF265873C}"/>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18D99BAB-3185-A982-8C78-253B2F3C7FD1}"/>
              </a:ext>
            </a:extLst>
          </p:cNvPr>
          <p:cNvSpPr>
            <a:spLocks noGrp="1"/>
          </p:cNvSpPr>
          <p:nvPr>
            <p:ph type="sldNum" sz="quarter" idx="12"/>
          </p:nvPr>
        </p:nvSpPr>
        <p:spPr/>
        <p:txBody>
          <a:bodyPr/>
          <a:lstStyle/>
          <a:p>
            <a:fld id="{5874D6C6-B3A5-4F2C-A6BF-E3D57C3A1219}" type="slidenum">
              <a:rPr lang="en-US" smtClean="0"/>
              <a:t>‹#›</a:t>
            </a:fld>
            <a:endParaRPr lang="en-US"/>
          </a:p>
        </p:txBody>
      </p:sp>
      <p:sp>
        <p:nvSpPr>
          <p:cNvPr id="7" name="Content Placeholder 7">
            <a:extLst>
              <a:ext uri="{FF2B5EF4-FFF2-40B4-BE49-F238E27FC236}">
                <a16:creationId xmlns:a16="http://schemas.microsoft.com/office/drawing/2014/main" id="{7B325751-580D-3EA4-EC1B-C4F407659C21}"/>
              </a:ext>
            </a:extLst>
          </p:cNvPr>
          <p:cNvSpPr>
            <a:spLocks noGrp="1"/>
          </p:cNvSpPr>
          <p:nvPr>
            <p:ph sz="quarter" idx="13" hasCustomPrompt="1"/>
          </p:nvPr>
        </p:nvSpPr>
        <p:spPr>
          <a:xfrm>
            <a:off x="3273218" y="493160"/>
            <a:ext cx="7246938" cy="321732"/>
          </a:xfrm>
        </p:spPr>
        <p:txBody>
          <a:bodyPr>
            <a:noAutofit/>
          </a:bodyPr>
          <a:lstStyle>
            <a:lvl1pPr marL="0" indent="0" algn="r">
              <a:buNone/>
              <a:defRPr sz="1800">
                <a:solidFill>
                  <a:schemeClr val="bg1"/>
                </a:solidFill>
              </a:defRPr>
            </a:lvl1pPr>
            <a:lvl2pPr>
              <a:defRPr sz="1800"/>
            </a:lvl2pPr>
            <a:lvl3pPr>
              <a:defRPr sz="1800"/>
            </a:lvl3pPr>
            <a:lvl4pPr>
              <a:defRPr sz="1800"/>
            </a:lvl4pPr>
            <a:lvl5pPr>
              <a:defRPr sz="1800"/>
            </a:lvl5pPr>
          </a:lstStyle>
          <a:p>
            <a:pPr lvl="0"/>
            <a:r>
              <a:rPr lang="en-US"/>
              <a:t>Slide Title</a:t>
            </a:r>
          </a:p>
        </p:txBody>
      </p:sp>
    </p:spTree>
    <p:extLst>
      <p:ext uri="{BB962C8B-B14F-4D97-AF65-F5344CB8AC3E}">
        <p14:creationId xmlns:p14="http://schemas.microsoft.com/office/powerpoint/2010/main" val="301465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F38217-3114-F3B3-6618-21E954C8E04F}"/>
              </a:ext>
            </a:extLst>
          </p:cNvPr>
          <p:cNvSpPr>
            <a:spLocks noGrp="1"/>
          </p:cNvSpPr>
          <p:nvPr>
            <p:ph type="title"/>
          </p:nvPr>
        </p:nvSpPr>
        <p:spPr>
          <a:xfrm>
            <a:off x="457200" y="1084263"/>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60029FA-3321-26C1-752A-66D61C341FCD}"/>
              </a:ext>
            </a:extLst>
          </p:cNvPr>
          <p:cNvSpPr>
            <a:spLocks noGrp="1"/>
          </p:cNvSpPr>
          <p:nvPr>
            <p:ph type="body" idx="1"/>
          </p:nvPr>
        </p:nvSpPr>
        <p:spPr>
          <a:xfrm>
            <a:off x="457200" y="2568575"/>
            <a:ext cx="10515600" cy="32432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E6243D-5088-7AA8-632D-6B5040A3555B}"/>
              </a:ext>
            </a:extLst>
          </p:cNvPr>
          <p:cNvSpPr>
            <a:spLocks noGrp="1"/>
          </p:cNvSpPr>
          <p:nvPr>
            <p:ph type="dt" sz="half" idx="2"/>
          </p:nvPr>
        </p:nvSpPr>
        <p:spPr>
          <a:xfrm>
            <a:off x="285749" y="6173788"/>
            <a:ext cx="1847851" cy="365125"/>
          </a:xfrm>
          <a:prstGeom prst="rect">
            <a:avLst/>
          </a:prstGeom>
        </p:spPr>
        <p:txBody>
          <a:bodyPr vert="horz" lIns="91440" tIns="45720" rIns="91440" bIns="45720" rtlCol="0" anchor="ctr"/>
          <a:lstStyle>
            <a:lvl1pPr algn="l">
              <a:defRPr sz="1200" b="0" i="0">
                <a:solidFill>
                  <a:schemeClr val="bg1"/>
                </a:solidFill>
                <a:latin typeface="Helvetica" pitchFamily="2" charset="0"/>
              </a:defRPr>
            </a:lvl1pPr>
          </a:lstStyle>
          <a:p>
            <a:r>
              <a:rPr lang="en-US"/>
              <a:t>Date</a:t>
            </a:r>
          </a:p>
        </p:txBody>
      </p:sp>
      <p:sp>
        <p:nvSpPr>
          <p:cNvPr id="5" name="Footer Placeholder 4">
            <a:extLst>
              <a:ext uri="{FF2B5EF4-FFF2-40B4-BE49-F238E27FC236}">
                <a16:creationId xmlns:a16="http://schemas.microsoft.com/office/drawing/2014/main" id="{42BE79A9-24EC-EBCC-93CB-A95B4268E76C}"/>
              </a:ext>
            </a:extLst>
          </p:cNvPr>
          <p:cNvSpPr>
            <a:spLocks noGrp="1"/>
          </p:cNvSpPr>
          <p:nvPr>
            <p:ph type="ftr" sz="quarter" idx="3"/>
          </p:nvPr>
        </p:nvSpPr>
        <p:spPr>
          <a:xfrm>
            <a:off x="3657600" y="6173787"/>
            <a:ext cx="4114800" cy="365125"/>
          </a:xfrm>
          <a:prstGeom prst="rect">
            <a:avLst/>
          </a:prstGeom>
        </p:spPr>
        <p:txBody>
          <a:bodyPr vert="horz" lIns="91440" tIns="45720" rIns="91440" bIns="45720" rtlCol="0" anchor="ctr"/>
          <a:lstStyle>
            <a:lvl1pPr algn="ctr">
              <a:defRPr sz="1200" b="0" i="0">
                <a:solidFill>
                  <a:schemeClr val="bg1"/>
                </a:solidFill>
                <a:latin typeface="Helvetica" pitchFamily="2" charset="0"/>
              </a:defRPr>
            </a:lvl1pPr>
          </a:lstStyle>
          <a:p>
            <a:r>
              <a:rPr lang="en-US"/>
              <a:t>Presentation Title</a:t>
            </a:r>
          </a:p>
        </p:txBody>
      </p:sp>
      <p:sp>
        <p:nvSpPr>
          <p:cNvPr id="6" name="Slide Number Placeholder 5">
            <a:extLst>
              <a:ext uri="{FF2B5EF4-FFF2-40B4-BE49-F238E27FC236}">
                <a16:creationId xmlns:a16="http://schemas.microsoft.com/office/drawing/2014/main" id="{03DE3D14-D788-3D31-B637-6DD17834B35F}"/>
              </a:ext>
            </a:extLst>
          </p:cNvPr>
          <p:cNvSpPr>
            <a:spLocks noGrp="1"/>
          </p:cNvSpPr>
          <p:nvPr>
            <p:ph type="sldNum" sz="quarter" idx="4"/>
          </p:nvPr>
        </p:nvSpPr>
        <p:spPr>
          <a:xfrm>
            <a:off x="9246741" y="6173787"/>
            <a:ext cx="1263475" cy="365125"/>
          </a:xfrm>
          <a:prstGeom prst="rect">
            <a:avLst/>
          </a:prstGeom>
        </p:spPr>
        <p:txBody>
          <a:bodyPr vert="horz" lIns="91440" tIns="45720" rIns="91440" bIns="45720" rtlCol="0" anchor="ctr"/>
          <a:lstStyle>
            <a:lvl1pPr algn="r">
              <a:defRPr sz="1200" b="0" i="0">
                <a:solidFill>
                  <a:schemeClr val="bg1"/>
                </a:solidFill>
                <a:latin typeface="Helvetica" pitchFamily="2" charset="0"/>
              </a:defRPr>
            </a:lvl1pPr>
          </a:lstStyle>
          <a:p>
            <a:fld id="{213D27AB-2F89-4A61-9ED6-D01A0C23772D}" type="slidenum">
              <a:rPr lang="en-US" smtClean="0"/>
              <a:pPr/>
              <a:t>‹#›</a:t>
            </a:fld>
            <a:endParaRPr lang="en-US"/>
          </a:p>
        </p:txBody>
      </p:sp>
    </p:spTree>
    <p:extLst>
      <p:ext uri="{BB962C8B-B14F-4D97-AF65-F5344CB8AC3E}">
        <p14:creationId xmlns:p14="http://schemas.microsoft.com/office/powerpoint/2010/main" val="10947834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Lst>
  <p:hf hdr="0" ftr="0"/>
  <p:txStyles>
    <p:titleStyle>
      <a:lvl1pPr algn="ctr" defTabSz="685800" rtl="0" eaLnBrk="1" latinLnBrk="0" hangingPunct="1">
        <a:lnSpc>
          <a:spcPct val="90000"/>
        </a:lnSpc>
        <a:spcBef>
          <a:spcPct val="0"/>
        </a:spcBef>
        <a:buNone/>
        <a:defRPr sz="2700" b="0" i="0" kern="1200">
          <a:solidFill>
            <a:schemeClr val="tx1"/>
          </a:solidFill>
          <a:latin typeface="Helvetica Light" panose="020B0403020202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200" b="0" i="0" kern="1200">
          <a:solidFill>
            <a:schemeClr val="tx1"/>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200" b="0" i="0" kern="1200">
          <a:solidFill>
            <a:schemeClr val="tx1"/>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200" b="0" i="0" kern="1200">
          <a:solidFill>
            <a:schemeClr val="tx1"/>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b="0" i="0" kern="1200">
          <a:solidFill>
            <a:schemeClr val="tx1"/>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b="0" i="0" kern="1200">
          <a:solidFill>
            <a:schemeClr val="tx1"/>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4F002-FE38-07DB-2559-66091E483E01}"/>
              </a:ext>
            </a:extLst>
          </p:cNvPr>
          <p:cNvSpPr>
            <a:spLocks noGrp="1"/>
          </p:cNvSpPr>
          <p:nvPr>
            <p:ph type="ctrTitle"/>
          </p:nvPr>
        </p:nvSpPr>
        <p:spPr>
          <a:xfrm>
            <a:off x="747060" y="319087"/>
            <a:ext cx="10697879" cy="2387600"/>
          </a:xfrm>
        </p:spPr>
        <p:txBody>
          <a:bodyPr/>
          <a:lstStyle/>
          <a:p>
            <a:r>
              <a:rPr lang="en-US" dirty="0">
                <a:latin typeface="Helvetica Light"/>
              </a:rPr>
              <a:t>Senate School Health Services Committee Meeting</a:t>
            </a:r>
            <a:endParaRPr lang="en-US" dirty="0"/>
          </a:p>
        </p:txBody>
      </p:sp>
      <p:sp>
        <p:nvSpPr>
          <p:cNvPr id="3" name="Subtitle 2">
            <a:extLst>
              <a:ext uri="{FF2B5EF4-FFF2-40B4-BE49-F238E27FC236}">
                <a16:creationId xmlns:a16="http://schemas.microsoft.com/office/drawing/2014/main" id="{E7E91C50-99DC-BC98-1C5F-496E3F3A5D13}"/>
              </a:ext>
            </a:extLst>
          </p:cNvPr>
          <p:cNvSpPr>
            <a:spLocks noGrp="1"/>
          </p:cNvSpPr>
          <p:nvPr>
            <p:ph type="subTitle" idx="1"/>
          </p:nvPr>
        </p:nvSpPr>
        <p:spPr>
          <a:xfrm>
            <a:off x="1081086" y="2985861"/>
            <a:ext cx="10029825" cy="1958475"/>
          </a:xfrm>
        </p:spPr>
        <p:txBody>
          <a:bodyPr vert="horz" lIns="91440" tIns="45720" rIns="91440" bIns="45720" rtlCol="0" anchor="t">
            <a:normAutofit/>
          </a:bodyPr>
          <a:lstStyle/>
          <a:p>
            <a:r>
              <a:rPr lang="en-US" sz="2600" dirty="0">
                <a:latin typeface="Helvetica"/>
                <a:cs typeface="Helvetica"/>
              </a:rPr>
              <a:t>School Based Mental Health Services</a:t>
            </a:r>
          </a:p>
          <a:p>
            <a:r>
              <a:rPr lang="en-US" sz="2600" dirty="0">
                <a:latin typeface="Helvetica"/>
                <a:cs typeface="Helvetica"/>
              </a:rPr>
              <a:t>Kari Savage, M.S.</a:t>
            </a:r>
          </a:p>
          <a:p>
            <a:r>
              <a:rPr lang="en-US" sz="2000" dirty="0">
                <a:latin typeface="Helvetica"/>
                <a:cs typeface="Helvetica"/>
              </a:rPr>
              <a:t>Director, Office of Child and Family Services </a:t>
            </a:r>
          </a:p>
          <a:p>
            <a:endParaRPr lang="en-US" sz="1300" dirty="0">
              <a:solidFill>
                <a:srgbClr val="00689A"/>
              </a:solidFill>
              <a:latin typeface="Helvetica"/>
              <a:cs typeface="Helvetica"/>
            </a:endParaRPr>
          </a:p>
          <a:p>
            <a:endParaRPr lang="en-US" sz="2600" dirty="0">
              <a:latin typeface="Helvetica"/>
              <a:cs typeface="Helvetica"/>
            </a:endParaRPr>
          </a:p>
          <a:p>
            <a:endParaRPr lang="en-US" sz="2600" dirty="0">
              <a:cs typeface="Helvetica"/>
            </a:endParaRPr>
          </a:p>
          <a:p>
            <a:endParaRPr lang="en-US" sz="2600" dirty="0">
              <a:cs typeface="Helvetica"/>
            </a:endParaRPr>
          </a:p>
          <a:p>
            <a:endParaRPr lang="en-US" dirty="0">
              <a:cs typeface="Helvetica"/>
            </a:endParaRPr>
          </a:p>
        </p:txBody>
      </p:sp>
      <p:sp>
        <p:nvSpPr>
          <p:cNvPr id="4" name="Date Placeholder 3">
            <a:extLst>
              <a:ext uri="{FF2B5EF4-FFF2-40B4-BE49-F238E27FC236}">
                <a16:creationId xmlns:a16="http://schemas.microsoft.com/office/drawing/2014/main" id="{34375CEA-B595-FB54-E39F-5146729C365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FFFFFF"/>
                </a:solidFill>
              </a:rPr>
              <a:t>9/23</a:t>
            </a:r>
            <a:r>
              <a:rPr kumimoji="0" lang="en-US" sz="1200" b="0" i="0" u="none" strike="noStrike" kern="1200" cap="none" spc="0" normalizeH="0" baseline="0" noProof="0" dirty="0">
                <a:ln>
                  <a:noFill/>
                </a:ln>
                <a:solidFill>
                  <a:srgbClr val="FFFFFF"/>
                </a:solidFill>
                <a:effectLst/>
                <a:uLnTx/>
                <a:uFillTx/>
                <a:latin typeface="Helvetica" pitchFamily="2" charset="0"/>
                <a:ea typeface="+mn-ea"/>
                <a:cs typeface="+mn-cs"/>
              </a:rPr>
              <a:t>/2026</a:t>
            </a:r>
          </a:p>
        </p:txBody>
      </p:sp>
      <p:sp>
        <p:nvSpPr>
          <p:cNvPr id="5" name="Slide Number Placeholder 4">
            <a:extLst>
              <a:ext uri="{FF2B5EF4-FFF2-40B4-BE49-F238E27FC236}">
                <a16:creationId xmlns:a16="http://schemas.microsoft.com/office/drawing/2014/main" id="{3575326D-842A-4725-EA6A-FAB9F41E3D4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4D6C6-B3A5-4F2C-A6BF-E3D57C3A1219}" type="slidenum">
              <a:rPr kumimoji="0" lang="en-US" sz="1200" b="0" i="0" u="none" strike="noStrike" kern="1200" cap="none" spc="0" normalizeH="0" baseline="0" noProof="0" smtClean="0">
                <a:ln>
                  <a:noFill/>
                </a:ln>
                <a:solidFill>
                  <a:srgbClr val="FFFFFF"/>
                </a:solidFill>
                <a:effectLst/>
                <a:uLnTx/>
                <a:uFillTx/>
                <a:latin typeface="Helvetica"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srgbClr val="FFFFFF"/>
              </a:solidFill>
              <a:effectLst/>
              <a:uLnTx/>
              <a:uFillTx/>
              <a:latin typeface="Helvetica" pitchFamily="2" charset="0"/>
              <a:ea typeface="+mn-ea"/>
              <a:cs typeface="+mn-cs"/>
            </a:endParaRPr>
          </a:p>
        </p:txBody>
      </p:sp>
    </p:spTree>
    <p:extLst>
      <p:ext uri="{BB962C8B-B14F-4D97-AF65-F5344CB8AC3E}">
        <p14:creationId xmlns:p14="http://schemas.microsoft.com/office/powerpoint/2010/main" val="1184965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2B438-685F-830A-28E8-DCF26EF45242}"/>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E258FDE9-35F6-D3A5-CB71-8802C8C471B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FFFFFF"/>
                </a:solidFill>
              </a:rPr>
              <a:t>9/23</a:t>
            </a:r>
            <a:r>
              <a:rPr kumimoji="0" lang="en-US" sz="1200" b="0" i="0" u="none" strike="noStrike" kern="1200" cap="none" spc="0" normalizeH="0" baseline="0" noProof="0" dirty="0">
                <a:ln>
                  <a:noFill/>
                </a:ln>
                <a:solidFill>
                  <a:srgbClr val="FFFFFF"/>
                </a:solidFill>
                <a:effectLst/>
                <a:uLnTx/>
                <a:uFillTx/>
                <a:latin typeface="Helvetica" pitchFamily="2" charset="0"/>
                <a:ea typeface="+mn-ea"/>
                <a:cs typeface="+mn-cs"/>
              </a:rPr>
              <a:t>/2026</a:t>
            </a:r>
          </a:p>
        </p:txBody>
      </p:sp>
      <p:sp>
        <p:nvSpPr>
          <p:cNvPr id="5" name="Slide Number Placeholder 4">
            <a:extLst>
              <a:ext uri="{FF2B5EF4-FFF2-40B4-BE49-F238E27FC236}">
                <a16:creationId xmlns:a16="http://schemas.microsoft.com/office/drawing/2014/main" id="{D6059AB6-FC3F-4D8C-51F3-7BA31CD8F47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4D6C6-B3A5-4F2C-A6BF-E3D57C3A1219}" type="slidenum">
              <a:rPr kumimoji="0" lang="en-US" sz="1200" b="0" i="0" u="none" strike="noStrike" kern="1200" cap="none" spc="0" normalizeH="0" baseline="0" noProof="0" smtClean="0">
                <a:ln>
                  <a:noFill/>
                </a:ln>
                <a:solidFill>
                  <a:srgbClr val="FFFFFF"/>
                </a:solidFill>
                <a:effectLst/>
                <a:uLnTx/>
                <a:uFillTx/>
                <a:latin typeface="Helvetica"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FFFFFF"/>
              </a:solidFill>
              <a:effectLst/>
              <a:uLnTx/>
              <a:uFillTx/>
              <a:latin typeface="Helvetica" pitchFamily="2" charset="0"/>
              <a:ea typeface="+mn-ea"/>
              <a:cs typeface="+mn-cs"/>
            </a:endParaRPr>
          </a:p>
        </p:txBody>
      </p:sp>
      <p:sp>
        <p:nvSpPr>
          <p:cNvPr id="9" name="Content Placeholder 8">
            <a:extLst>
              <a:ext uri="{FF2B5EF4-FFF2-40B4-BE49-F238E27FC236}">
                <a16:creationId xmlns:a16="http://schemas.microsoft.com/office/drawing/2014/main" id="{276ADA25-BDEE-553C-A756-700C3702C41F}"/>
              </a:ext>
            </a:extLst>
          </p:cNvPr>
          <p:cNvSpPr>
            <a:spLocks noGrp="1"/>
          </p:cNvSpPr>
          <p:nvPr>
            <p:ph sz="quarter" idx="13"/>
          </p:nvPr>
        </p:nvSpPr>
        <p:spPr/>
        <p:txBody>
          <a:bodyPr/>
          <a:lstStyle/>
          <a:p>
            <a:r>
              <a:rPr lang="en-US" dirty="0"/>
              <a:t>Budget Bill – Item 299</a:t>
            </a:r>
          </a:p>
        </p:txBody>
      </p:sp>
      <p:sp>
        <p:nvSpPr>
          <p:cNvPr id="2" name="Title 1">
            <a:extLst>
              <a:ext uri="{FF2B5EF4-FFF2-40B4-BE49-F238E27FC236}">
                <a16:creationId xmlns:a16="http://schemas.microsoft.com/office/drawing/2014/main" id="{6BD9615D-878E-9B5B-4B48-9109EBB964F4}"/>
              </a:ext>
            </a:extLst>
          </p:cNvPr>
          <p:cNvSpPr>
            <a:spLocks noGrp="1"/>
          </p:cNvSpPr>
          <p:nvPr>
            <p:ph type="ctrTitle" idx="4294967295"/>
          </p:nvPr>
        </p:nvSpPr>
        <p:spPr>
          <a:xfrm>
            <a:off x="365918" y="2281078"/>
            <a:ext cx="10698163" cy="2387600"/>
          </a:xfrm>
        </p:spPr>
        <p:txBody>
          <a:bodyPr>
            <a:noAutofit/>
          </a:bodyPr>
          <a:lstStyle/>
          <a:p>
            <a:r>
              <a:rPr lang="en-US" sz="2400" dirty="0"/>
              <a:t>CC. Out of this appropriation, $15,000,000 the first year and $15,000,000 the second year from the general fund is provided for the Department of Behavioral Health and Developmental Services (DBHDS), in collaboration with the Department of Education, to (</a:t>
            </a:r>
            <a:r>
              <a:rPr lang="en-US" sz="2400" dirty="0" err="1"/>
              <a:t>i</a:t>
            </a:r>
            <a:r>
              <a:rPr lang="en-US" sz="2400" dirty="0"/>
              <a:t>) provide grants to contract with federally qualified health centers, or other healthcare organizations, to establish school-based health clinics, including mobile clinics, to serve students and their families, as well as school staff. These clinics shall provide mental health services, primary medical care, and other health services in schools; or (ii) to allow school districts to contract with a mental telehealth or in person provider or direct funding to cover costs of current contractual agreements with a mental telehealth provider. The departments shall ensure that contracted organizations have the capability to bill third party insurers or public programs for services provided. DBHDS shall report on grants awarded to the Chairs of the House Appropriations and Senate Finance and Appropriations Committees by December 1 of each year.</a:t>
            </a:r>
          </a:p>
        </p:txBody>
      </p:sp>
    </p:spTree>
    <p:extLst>
      <p:ext uri="{BB962C8B-B14F-4D97-AF65-F5344CB8AC3E}">
        <p14:creationId xmlns:p14="http://schemas.microsoft.com/office/powerpoint/2010/main" val="4115171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Diagram&#10;&#10;AI-generated content may be incorrect.">
            <a:extLst>
              <a:ext uri="{FF2B5EF4-FFF2-40B4-BE49-F238E27FC236}">
                <a16:creationId xmlns:a16="http://schemas.microsoft.com/office/drawing/2014/main" id="{E95D25AF-F9B2-C7E4-0A79-A7A26ECCDE9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96" r="1594"/>
          <a:stretch>
            <a:fillRect/>
          </a:stretch>
        </p:blipFill>
        <p:spPr>
          <a:xfrm>
            <a:off x="3416532" y="1155468"/>
            <a:ext cx="8212974" cy="4239490"/>
          </a:xfrm>
        </p:spPr>
      </p:pic>
      <p:sp>
        <p:nvSpPr>
          <p:cNvPr id="3" name="Date Placeholder 2">
            <a:extLst>
              <a:ext uri="{FF2B5EF4-FFF2-40B4-BE49-F238E27FC236}">
                <a16:creationId xmlns:a16="http://schemas.microsoft.com/office/drawing/2014/main" id="{E66AC8DB-BE48-8073-EA2F-C50DB1C3E49C}"/>
              </a:ext>
            </a:extLst>
          </p:cNvPr>
          <p:cNvSpPr>
            <a:spLocks noGrp="1"/>
          </p:cNvSpPr>
          <p:nvPr>
            <p:ph type="dt" sz="half" idx="10"/>
          </p:nvPr>
        </p:nvSpPr>
        <p:spPr/>
        <p:txBody>
          <a:bodyPr/>
          <a:lstStyle/>
          <a:p>
            <a:r>
              <a:rPr lang="en-US" dirty="0"/>
              <a:t>9/23/2026</a:t>
            </a:r>
          </a:p>
        </p:txBody>
      </p:sp>
      <p:sp>
        <p:nvSpPr>
          <p:cNvPr id="4" name="Slide Number Placeholder 3">
            <a:extLst>
              <a:ext uri="{FF2B5EF4-FFF2-40B4-BE49-F238E27FC236}">
                <a16:creationId xmlns:a16="http://schemas.microsoft.com/office/drawing/2014/main" id="{A298D7C5-1492-472A-9C3B-38A7B818C80C}"/>
              </a:ext>
            </a:extLst>
          </p:cNvPr>
          <p:cNvSpPr>
            <a:spLocks noGrp="1"/>
          </p:cNvSpPr>
          <p:nvPr>
            <p:ph type="sldNum" sz="quarter" idx="12"/>
          </p:nvPr>
        </p:nvSpPr>
        <p:spPr/>
        <p:txBody>
          <a:bodyPr/>
          <a:lstStyle/>
          <a:p>
            <a:fld id="{5874D6C6-B3A5-4F2C-A6BF-E3D57C3A1219}" type="slidenum">
              <a:rPr lang="en-US" smtClean="0"/>
              <a:t>3</a:t>
            </a:fld>
            <a:endParaRPr lang="en-US"/>
          </a:p>
        </p:txBody>
      </p:sp>
      <p:sp>
        <p:nvSpPr>
          <p:cNvPr id="5" name="Content Placeholder 4">
            <a:extLst>
              <a:ext uri="{FF2B5EF4-FFF2-40B4-BE49-F238E27FC236}">
                <a16:creationId xmlns:a16="http://schemas.microsoft.com/office/drawing/2014/main" id="{C2C5122E-000F-D561-842E-1E143A6F2DB8}"/>
              </a:ext>
            </a:extLst>
          </p:cNvPr>
          <p:cNvSpPr>
            <a:spLocks noGrp="1"/>
          </p:cNvSpPr>
          <p:nvPr>
            <p:ph sz="quarter" idx="13"/>
          </p:nvPr>
        </p:nvSpPr>
        <p:spPr/>
        <p:txBody>
          <a:bodyPr/>
          <a:lstStyle/>
          <a:p>
            <a:r>
              <a:rPr lang="en-US" dirty="0"/>
              <a:t>Locality Map</a:t>
            </a:r>
          </a:p>
        </p:txBody>
      </p:sp>
      <p:sp>
        <p:nvSpPr>
          <p:cNvPr id="10" name="TextBox 9">
            <a:extLst>
              <a:ext uri="{FF2B5EF4-FFF2-40B4-BE49-F238E27FC236}">
                <a16:creationId xmlns:a16="http://schemas.microsoft.com/office/drawing/2014/main" id="{8FE31D53-82AB-5CEF-0FFC-561D664F81E6}"/>
              </a:ext>
            </a:extLst>
          </p:cNvPr>
          <p:cNvSpPr txBox="1"/>
          <p:nvPr/>
        </p:nvSpPr>
        <p:spPr>
          <a:xfrm>
            <a:off x="130459" y="2289861"/>
            <a:ext cx="4688377" cy="3785652"/>
          </a:xfrm>
          <a:prstGeom prst="rect">
            <a:avLst/>
          </a:prstGeom>
          <a:noFill/>
        </p:spPr>
        <p:txBody>
          <a:bodyPr wrap="square" lIns="91440" tIns="45720" rIns="91440" bIns="45720" rtlCol="0" anchor="t">
            <a:spAutoFit/>
          </a:bodyPr>
          <a:lstStyle/>
          <a:p>
            <a:r>
              <a:rPr lang="en-US" sz="1600" dirty="0"/>
              <a:t>Colors show what year cities or counties became SBMH grantees*</a:t>
            </a:r>
          </a:p>
          <a:p>
            <a:endParaRPr lang="en-US" sz="1600" dirty="0"/>
          </a:p>
          <a:p>
            <a:pPr marL="285750" indent="-285750">
              <a:buFont typeface="Arial" panose="020B0604020202020204" pitchFamily="34" charset="0"/>
              <a:buChar char="•"/>
            </a:pPr>
            <a:r>
              <a:rPr lang="en-US" sz="1600" dirty="0"/>
              <a:t>Blue: FY 2023</a:t>
            </a:r>
          </a:p>
          <a:p>
            <a:endParaRPr lang="en-US" sz="1600" dirty="0"/>
          </a:p>
          <a:p>
            <a:pPr marL="285750" indent="-285750">
              <a:buFont typeface="Arial" panose="020B0604020202020204" pitchFamily="34" charset="0"/>
              <a:buChar char="•"/>
            </a:pPr>
            <a:r>
              <a:rPr lang="en-US" sz="1600" dirty="0"/>
              <a:t>Gold: FY 2024</a:t>
            </a:r>
          </a:p>
          <a:p>
            <a:endParaRPr lang="en-US" sz="1600" dirty="0"/>
          </a:p>
          <a:p>
            <a:pPr marL="285750" indent="-285750">
              <a:buFont typeface="Arial" panose="020B0604020202020204" pitchFamily="34" charset="0"/>
              <a:buChar char="•"/>
            </a:pPr>
            <a:r>
              <a:rPr lang="en-US" sz="1600" dirty="0"/>
              <a:t>Grey: FY 2025</a:t>
            </a:r>
          </a:p>
          <a:p>
            <a:endParaRPr lang="en-US" sz="1600" dirty="0"/>
          </a:p>
          <a:p>
            <a:pPr marL="285750" indent="-285750">
              <a:buFont typeface="Arial" panose="020B0604020202020204" pitchFamily="34" charset="0"/>
              <a:buChar char="•"/>
            </a:pPr>
            <a:r>
              <a:rPr lang="en-US" sz="1600" dirty="0"/>
              <a:t>Green: FY 2026</a:t>
            </a:r>
          </a:p>
          <a:p>
            <a:endParaRPr lang="en-US" sz="1600" dirty="0"/>
          </a:p>
          <a:p>
            <a:endParaRPr lang="en-US" sz="1600" dirty="0"/>
          </a:p>
          <a:p>
            <a:endParaRPr lang="en-US" sz="1600" dirty="0"/>
          </a:p>
          <a:p>
            <a:endParaRPr lang="en-US" sz="1600" dirty="0"/>
          </a:p>
          <a:p>
            <a:pPr marL="285750" indent="-285750">
              <a:buFont typeface="Arial" panose="020B0604020202020204" pitchFamily="34" charset="0"/>
              <a:buChar char="•"/>
            </a:pPr>
            <a:endParaRPr lang="en-US" sz="1600" dirty="0"/>
          </a:p>
        </p:txBody>
      </p:sp>
      <p:sp>
        <p:nvSpPr>
          <p:cNvPr id="12" name="TextBox 11">
            <a:extLst>
              <a:ext uri="{FF2B5EF4-FFF2-40B4-BE49-F238E27FC236}">
                <a16:creationId xmlns:a16="http://schemas.microsoft.com/office/drawing/2014/main" id="{C2DF7FEA-6ADB-F632-DC3F-95CB65D3F78E}"/>
              </a:ext>
            </a:extLst>
          </p:cNvPr>
          <p:cNvSpPr txBox="1"/>
          <p:nvPr/>
        </p:nvSpPr>
        <p:spPr>
          <a:xfrm>
            <a:off x="191193" y="5655993"/>
            <a:ext cx="8736676" cy="523220"/>
          </a:xfrm>
          <a:prstGeom prst="rect">
            <a:avLst/>
          </a:prstGeom>
          <a:noFill/>
        </p:spPr>
        <p:txBody>
          <a:bodyPr wrap="square" lIns="91440" tIns="45720" rIns="91440" bIns="45720" rtlCol="0" anchor="t">
            <a:spAutoFit/>
          </a:bodyPr>
          <a:lstStyle/>
          <a:p>
            <a:r>
              <a:rPr lang="en-US" dirty="0"/>
              <a:t>*</a:t>
            </a:r>
            <a:r>
              <a:rPr lang="en-US" sz="1000" dirty="0"/>
              <a:t>This graphic shows when they division became a grantee. It does not indicate if the school division is still a recipient of funding</a:t>
            </a:r>
          </a:p>
          <a:p>
            <a:r>
              <a:rPr lang="en-US" sz="1000" dirty="0"/>
              <a:t>+ Green dots are recipients under the new telemental health budget language</a:t>
            </a:r>
          </a:p>
        </p:txBody>
      </p:sp>
      <p:sp>
        <p:nvSpPr>
          <p:cNvPr id="13" name="Flowchart: Connector 12">
            <a:extLst>
              <a:ext uri="{FF2B5EF4-FFF2-40B4-BE49-F238E27FC236}">
                <a16:creationId xmlns:a16="http://schemas.microsoft.com/office/drawing/2014/main" id="{4A540BA7-56D9-9CC4-4B50-EDCF53A41A42}"/>
              </a:ext>
            </a:extLst>
          </p:cNvPr>
          <p:cNvSpPr/>
          <p:nvPr/>
        </p:nvSpPr>
        <p:spPr>
          <a:xfrm>
            <a:off x="8562108" y="5070764"/>
            <a:ext cx="266007" cy="257693"/>
          </a:xfrm>
          <a:prstGeom prst="flowChartConnector">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lowchart: Connector 13">
            <a:extLst>
              <a:ext uri="{FF2B5EF4-FFF2-40B4-BE49-F238E27FC236}">
                <a16:creationId xmlns:a16="http://schemas.microsoft.com/office/drawing/2014/main" id="{5B9F2901-5F75-1939-C6A5-BD3DB03DAEFD}"/>
              </a:ext>
            </a:extLst>
          </p:cNvPr>
          <p:cNvSpPr/>
          <p:nvPr/>
        </p:nvSpPr>
        <p:spPr>
          <a:xfrm>
            <a:off x="4879570" y="5207922"/>
            <a:ext cx="141314" cy="149627"/>
          </a:xfrm>
          <a:prstGeom prst="flowChartConnector">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Connector 14">
            <a:extLst>
              <a:ext uri="{FF2B5EF4-FFF2-40B4-BE49-F238E27FC236}">
                <a16:creationId xmlns:a16="http://schemas.microsoft.com/office/drawing/2014/main" id="{E5172B2E-68BF-F008-AA94-DFDF05032D8E}"/>
              </a:ext>
            </a:extLst>
          </p:cNvPr>
          <p:cNvSpPr/>
          <p:nvPr/>
        </p:nvSpPr>
        <p:spPr>
          <a:xfrm>
            <a:off x="9551323" y="4189614"/>
            <a:ext cx="152400" cy="152400"/>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a:extLst>
              <a:ext uri="{FF2B5EF4-FFF2-40B4-BE49-F238E27FC236}">
                <a16:creationId xmlns:a16="http://schemas.microsoft.com/office/drawing/2014/main" id="{77D13CAF-1647-4EF3-FF30-DFE47A97C53F}"/>
              </a:ext>
            </a:extLst>
          </p:cNvPr>
          <p:cNvSpPr/>
          <p:nvPr/>
        </p:nvSpPr>
        <p:spPr>
          <a:xfrm>
            <a:off x="9398923" y="4113414"/>
            <a:ext cx="152400" cy="152400"/>
          </a:xfrm>
          <a:prstGeom prst="flowChartConnector">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lowchart: Connector 16">
            <a:extLst>
              <a:ext uri="{FF2B5EF4-FFF2-40B4-BE49-F238E27FC236}">
                <a16:creationId xmlns:a16="http://schemas.microsoft.com/office/drawing/2014/main" id="{18AEDED9-7F19-9F13-9BA9-54212AA0C634}"/>
              </a:ext>
            </a:extLst>
          </p:cNvPr>
          <p:cNvSpPr/>
          <p:nvPr/>
        </p:nvSpPr>
        <p:spPr>
          <a:xfrm>
            <a:off x="8562107" y="4721753"/>
            <a:ext cx="266007" cy="257693"/>
          </a:xfrm>
          <a:prstGeom prst="flowChartConnector">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lowchart: Connector 17">
            <a:extLst>
              <a:ext uri="{FF2B5EF4-FFF2-40B4-BE49-F238E27FC236}">
                <a16:creationId xmlns:a16="http://schemas.microsoft.com/office/drawing/2014/main" id="{FD826781-26B2-348D-1428-65297F95F078}"/>
              </a:ext>
            </a:extLst>
          </p:cNvPr>
          <p:cNvSpPr/>
          <p:nvPr/>
        </p:nvSpPr>
        <p:spPr>
          <a:xfrm>
            <a:off x="8851669" y="4344784"/>
            <a:ext cx="152400" cy="152400"/>
          </a:xfrm>
          <a:prstGeom prst="flowChartConnector">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lowchart: Connector 18">
            <a:extLst>
              <a:ext uri="{FF2B5EF4-FFF2-40B4-BE49-F238E27FC236}">
                <a16:creationId xmlns:a16="http://schemas.microsoft.com/office/drawing/2014/main" id="{A02B1B4D-1DFC-C332-30D5-86833A98758D}"/>
              </a:ext>
            </a:extLst>
          </p:cNvPr>
          <p:cNvSpPr/>
          <p:nvPr/>
        </p:nvSpPr>
        <p:spPr>
          <a:xfrm>
            <a:off x="9152313" y="3325091"/>
            <a:ext cx="218901" cy="202276"/>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lowchart: Connector 19">
            <a:extLst>
              <a:ext uri="{FF2B5EF4-FFF2-40B4-BE49-F238E27FC236}">
                <a16:creationId xmlns:a16="http://schemas.microsoft.com/office/drawing/2014/main" id="{EE67F0CB-F6C9-7E8F-75AD-8BF6697982A1}"/>
              </a:ext>
            </a:extLst>
          </p:cNvPr>
          <p:cNvSpPr/>
          <p:nvPr/>
        </p:nvSpPr>
        <p:spPr>
          <a:xfrm>
            <a:off x="8851669" y="3223953"/>
            <a:ext cx="218901" cy="202276"/>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lowchart: Connector 20">
            <a:extLst>
              <a:ext uri="{FF2B5EF4-FFF2-40B4-BE49-F238E27FC236}">
                <a16:creationId xmlns:a16="http://schemas.microsoft.com/office/drawing/2014/main" id="{49513E59-DC6D-9D7D-B1E6-C3CCCEFD35FF}"/>
              </a:ext>
            </a:extLst>
          </p:cNvPr>
          <p:cNvSpPr/>
          <p:nvPr/>
        </p:nvSpPr>
        <p:spPr>
          <a:xfrm>
            <a:off x="8420793" y="3527366"/>
            <a:ext cx="141314" cy="113607"/>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lowchart: Connector 22">
            <a:extLst>
              <a:ext uri="{FF2B5EF4-FFF2-40B4-BE49-F238E27FC236}">
                <a16:creationId xmlns:a16="http://schemas.microsoft.com/office/drawing/2014/main" id="{D40E741E-3C19-FE87-347B-EA886DEF2B98}"/>
              </a:ext>
            </a:extLst>
          </p:cNvPr>
          <p:cNvSpPr/>
          <p:nvPr/>
        </p:nvSpPr>
        <p:spPr>
          <a:xfrm>
            <a:off x="8693727" y="2700375"/>
            <a:ext cx="218901" cy="202276"/>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lowchart: Connector 23">
            <a:extLst>
              <a:ext uri="{FF2B5EF4-FFF2-40B4-BE49-F238E27FC236}">
                <a16:creationId xmlns:a16="http://schemas.microsoft.com/office/drawing/2014/main" id="{4E799911-7236-E57D-AAE4-566673E6502C}"/>
              </a:ext>
            </a:extLst>
          </p:cNvPr>
          <p:cNvSpPr/>
          <p:nvPr/>
        </p:nvSpPr>
        <p:spPr>
          <a:xfrm>
            <a:off x="8032865" y="3031373"/>
            <a:ext cx="141314" cy="113607"/>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lowchart: Connector 24">
            <a:extLst>
              <a:ext uri="{FF2B5EF4-FFF2-40B4-BE49-F238E27FC236}">
                <a16:creationId xmlns:a16="http://schemas.microsoft.com/office/drawing/2014/main" id="{6C989EED-AA37-E3E1-AC05-E2D0C6E98B70}"/>
              </a:ext>
            </a:extLst>
          </p:cNvPr>
          <p:cNvSpPr/>
          <p:nvPr/>
        </p:nvSpPr>
        <p:spPr>
          <a:xfrm>
            <a:off x="7782098" y="3980411"/>
            <a:ext cx="218901" cy="202276"/>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lowchart: Connector 25">
            <a:extLst>
              <a:ext uri="{FF2B5EF4-FFF2-40B4-BE49-F238E27FC236}">
                <a16:creationId xmlns:a16="http://schemas.microsoft.com/office/drawing/2014/main" id="{D71E2D0E-DC66-1478-3390-7841C739C63C}"/>
              </a:ext>
            </a:extLst>
          </p:cNvPr>
          <p:cNvSpPr/>
          <p:nvPr/>
        </p:nvSpPr>
        <p:spPr>
          <a:xfrm>
            <a:off x="7726683" y="4285210"/>
            <a:ext cx="141314" cy="113607"/>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lowchart: Connector 26">
            <a:extLst>
              <a:ext uri="{FF2B5EF4-FFF2-40B4-BE49-F238E27FC236}">
                <a16:creationId xmlns:a16="http://schemas.microsoft.com/office/drawing/2014/main" id="{FC9FBA74-A626-FFA8-4744-4D59D08D0732}"/>
              </a:ext>
            </a:extLst>
          </p:cNvPr>
          <p:cNvSpPr/>
          <p:nvPr/>
        </p:nvSpPr>
        <p:spPr>
          <a:xfrm>
            <a:off x="9807821" y="2448428"/>
            <a:ext cx="141314" cy="113607"/>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lowchart: Connector 27">
            <a:extLst>
              <a:ext uri="{FF2B5EF4-FFF2-40B4-BE49-F238E27FC236}">
                <a16:creationId xmlns:a16="http://schemas.microsoft.com/office/drawing/2014/main" id="{2C4CD5CD-13CC-4030-AAE2-FE68B58E660D}"/>
              </a:ext>
            </a:extLst>
          </p:cNvPr>
          <p:cNvSpPr/>
          <p:nvPr/>
        </p:nvSpPr>
        <p:spPr>
          <a:xfrm>
            <a:off x="10874435" y="4333699"/>
            <a:ext cx="218901" cy="202276"/>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lowchart: Connector 28">
            <a:extLst>
              <a:ext uri="{FF2B5EF4-FFF2-40B4-BE49-F238E27FC236}">
                <a16:creationId xmlns:a16="http://schemas.microsoft.com/office/drawing/2014/main" id="{A17E8DDC-8B18-BA8B-55D4-0D5852F5E1E0}"/>
              </a:ext>
            </a:extLst>
          </p:cNvPr>
          <p:cNvSpPr/>
          <p:nvPr/>
        </p:nvSpPr>
        <p:spPr>
          <a:xfrm>
            <a:off x="10759442" y="4969626"/>
            <a:ext cx="218901" cy="202276"/>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lowchart: Connector 29">
            <a:extLst>
              <a:ext uri="{FF2B5EF4-FFF2-40B4-BE49-F238E27FC236}">
                <a16:creationId xmlns:a16="http://schemas.microsoft.com/office/drawing/2014/main" id="{6AF78EF2-3660-EF06-C6DA-1BF335251827}"/>
              </a:ext>
            </a:extLst>
          </p:cNvPr>
          <p:cNvSpPr/>
          <p:nvPr/>
        </p:nvSpPr>
        <p:spPr>
          <a:xfrm>
            <a:off x="9264533" y="3772839"/>
            <a:ext cx="218901" cy="202276"/>
          </a:xfrm>
          <a:prstGeom prst="flowChartConnector">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lowchart: Connector 30">
            <a:extLst>
              <a:ext uri="{FF2B5EF4-FFF2-40B4-BE49-F238E27FC236}">
                <a16:creationId xmlns:a16="http://schemas.microsoft.com/office/drawing/2014/main" id="{3B4F1774-7ECA-CFF0-FA94-B1E48C45954C}"/>
              </a:ext>
            </a:extLst>
          </p:cNvPr>
          <p:cNvSpPr/>
          <p:nvPr/>
        </p:nvSpPr>
        <p:spPr>
          <a:xfrm>
            <a:off x="8933412" y="4049804"/>
            <a:ext cx="218901" cy="202276"/>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lowchart: Connector 31">
            <a:extLst>
              <a:ext uri="{FF2B5EF4-FFF2-40B4-BE49-F238E27FC236}">
                <a16:creationId xmlns:a16="http://schemas.microsoft.com/office/drawing/2014/main" id="{46B975A7-24E3-48D6-4884-EA55D7523F9F}"/>
              </a:ext>
            </a:extLst>
          </p:cNvPr>
          <p:cNvSpPr/>
          <p:nvPr/>
        </p:nvSpPr>
        <p:spPr>
          <a:xfrm>
            <a:off x="8678488" y="4130100"/>
            <a:ext cx="152400" cy="152401"/>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lowchart: Connector 32">
            <a:extLst>
              <a:ext uri="{FF2B5EF4-FFF2-40B4-BE49-F238E27FC236}">
                <a16:creationId xmlns:a16="http://schemas.microsoft.com/office/drawing/2014/main" id="{710FA2CC-32B4-4B14-46EA-BC827E8089FE}"/>
              </a:ext>
            </a:extLst>
          </p:cNvPr>
          <p:cNvSpPr/>
          <p:nvPr/>
        </p:nvSpPr>
        <p:spPr>
          <a:xfrm>
            <a:off x="8420793" y="4473818"/>
            <a:ext cx="218901" cy="202276"/>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lowchart: Connector 33">
            <a:extLst>
              <a:ext uri="{FF2B5EF4-FFF2-40B4-BE49-F238E27FC236}">
                <a16:creationId xmlns:a16="http://schemas.microsoft.com/office/drawing/2014/main" id="{C9BA3A24-4235-6C77-EC55-1F1632662BB5}"/>
              </a:ext>
            </a:extLst>
          </p:cNvPr>
          <p:cNvSpPr/>
          <p:nvPr/>
        </p:nvSpPr>
        <p:spPr>
          <a:xfrm>
            <a:off x="5439294" y="4878308"/>
            <a:ext cx="218901" cy="202276"/>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lowchart: Connector 34">
            <a:extLst>
              <a:ext uri="{FF2B5EF4-FFF2-40B4-BE49-F238E27FC236}">
                <a16:creationId xmlns:a16="http://schemas.microsoft.com/office/drawing/2014/main" id="{3EA68AA7-DE42-9BAF-7A34-0C877CB761D7}"/>
              </a:ext>
            </a:extLst>
          </p:cNvPr>
          <p:cNvSpPr/>
          <p:nvPr/>
        </p:nvSpPr>
        <p:spPr>
          <a:xfrm>
            <a:off x="6202678" y="5070764"/>
            <a:ext cx="218901" cy="202276"/>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lowchart: Connector 35">
            <a:extLst>
              <a:ext uri="{FF2B5EF4-FFF2-40B4-BE49-F238E27FC236}">
                <a16:creationId xmlns:a16="http://schemas.microsoft.com/office/drawing/2014/main" id="{75DD8B81-EE4E-097B-248A-211E1ED240DC}"/>
              </a:ext>
            </a:extLst>
          </p:cNvPr>
          <p:cNvSpPr/>
          <p:nvPr/>
        </p:nvSpPr>
        <p:spPr>
          <a:xfrm>
            <a:off x="9599125" y="4444720"/>
            <a:ext cx="141314" cy="113607"/>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lowchart: Connector 36">
            <a:extLst>
              <a:ext uri="{FF2B5EF4-FFF2-40B4-BE49-F238E27FC236}">
                <a16:creationId xmlns:a16="http://schemas.microsoft.com/office/drawing/2014/main" id="{40F29812-613D-83AB-219C-196E7165594F}"/>
              </a:ext>
            </a:extLst>
          </p:cNvPr>
          <p:cNvSpPr/>
          <p:nvPr/>
        </p:nvSpPr>
        <p:spPr>
          <a:xfrm>
            <a:off x="9475123" y="4429175"/>
            <a:ext cx="141314" cy="113607"/>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lowchart: Connector 37">
            <a:extLst>
              <a:ext uri="{FF2B5EF4-FFF2-40B4-BE49-F238E27FC236}">
                <a16:creationId xmlns:a16="http://schemas.microsoft.com/office/drawing/2014/main" id="{B17891E9-EF71-1BF0-DEAB-4D7F7394C4D0}"/>
              </a:ext>
            </a:extLst>
          </p:cNvPr>
          <p:cNvSpPr/>
          <p:nvPr/>
        </p:nvSpPr>
        <p:spPr>
          <a:xfrm>
            <a:off x="9442913" y="4542782"/>
            <a:ext cx="141314" cy="79458"/>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lowchart: Connector 38">
            <a:extLst>
              <a:ext uri="{FF2B5EF4-FFF2-40B4-BE49-F238E27FC236}">
                <a16:creationId xmlns:a16="http://schemas.microsoft.com/office/drawing/2014/main" id="{9D6EA560-7B99-C274-FFEB-38E26D3D4D16}"/>
              </a:ext>
            </a:extLst>
          </p:cNvPr>
          <p:cNvSpPr/>
          <p:nvPr/>
        </p:nvSpPr>
        <p:spPr>
          <a:xfrm>
            <a:off x="8851669" y="3803317"/>
            <a:ext cx="218901" cy="202276"/>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lowchart: Connector 39">
            <a:extLst>
              <a:ext uri="{FF2B5EF4-FFF2-40B4-BE49-F238E27FC236}">
                <a16:creationId xmlns:a16="http://schemas.microsoft.com/office/drawing/2014/main" id="{BA93E7EF-32EC-DFAA-18B6-60750F689FB1}"/>
              </a:ext>
            </a:extLst>
          </p:cNvPr>
          <p:cNvSpPr/>
          <p:nvPr/>
        </p:nvSpPr>
        <p:spPr>
          <a:xfrm>
            <a:off x="5719156" y="5171902"/>
            <a:ext cx="218901" cy="156555"/>
          </a:xfrm>
          <a:prstGeom prst="flowChartConnector">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lowchart: Connector 40">
            <a:extLst>
              <a:ext uri="{FF2B5EF4-FFF2-40B4-BE49-F238E27FC236}">
                <a16:creationId xmlns:a16="http://schemas.microsoft.com/office/drawing/2014/main" id="{5E6C4086-30BD-5936-D574-BD22E8756CBC}"/>
              </a:ext>
            </a:extLst>
          </p:cNvPr>
          <p:cNvSpPr/>
          <p:nvPr/>
        </p:nvSpPr>
        <p:spPr>
          <a:xfrm>
            <a:off x="6051667" y="5155275"/>
            <a:ext cx="141314" cy="149627"/>
          </a:xfrm>
          <a:prstGeom prst="flowChartConnector">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lowchart: Connector 41">
            <a:extLst>
              <a:ext uri="{FF2B5EF4-FFF2-40B4-BE49-F238E27FC236}">
                <a16:creationId xmlns:a16="http://schemas.microsoft.com/office/drawing/2014/main" id="{7CF23F43-882E-A854-AD18-8D75CB8E5A6F}"/>
              </a:ext>
            </a:extLst>
          </p:cNvPr>
          <p:cNvSpPr/>
          <p:nvPr/>
        </p:nvSpPr>
        <p:spPr>
          <a:xfrm>
            <a:off x="7021481" y="4429175"/>
            <a:ext cx="141314" cy="113607"/>
          </a:xfrm>
          <a:prstGeom prst="flowChartConnector">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lowchart: Connector 42">
            <a:extLst>
              <a:ext uri="{FF2B5EF4-FFF2-40B4-BE49-F238E27FC236}">
                <a16:creationId xmlns:a16="http://schemas.microsoft.com/office/drawing/2014/main" id="{7C725657-0FFC-057A-37AD-61FE381A2C23}"/>
              </a:ext>
            </a:extLst>
          </p:cNvPr>
          <p:cNvSpPr/>
          <p:nvPr/>
        </p:nvSpPr>
        <p:spPr>
          <a:xfrm>
            <a:off x="6826029" y="4480556"/>
            <a:ext cx="141314" cy="113607"/>
          </a:xfrm>
          <a:prstGeom prst="flowChartConnector">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lowchart: Connector 43">
            <a:extLst>
              <a:ext uri="{FF2B5EF4-FFF2-40B4-BE49-F238E27FC236}">
                <a16:creationId xmlns:a16="http://schemas.microsoft.com/office/drawing/2014/main" id="{35B0B05A-BE3C-0AC4-AD7A-A8EEB099BBC6}"/>
              </a:ext>
            </a:extLst>
          </p:cNvPr>
          <p:cNvSpPr/>
          <p:nvPr/>
        </p:nvSpPr>
        <p:spPr>
          <a:xfrm>
            <a:off x="6906726" y="4423752"/>
            <a:ext cx="141314" cy="113607"/>
          </a:xfrm>
          <a:prstGeom prst="flowChartConnector">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lowchart: Connector 44">
            <a:extLst>
              <a:ext uri="{FF2B5EF4-FFF2-40B4-BE49-F238E27FC236}">
                <a16:creationId xmlns:a16="http://schemas.microsoft.com/office/drawing/2014/main" id="{B7F5A43B-8AF1-C785-AE86-3E57C34341A2}"/>
              </a:ext>
            </a:extLst>
          </p:cNvPr>
          <p:cNvSpPr/>
          <p:nvPr/>
        </p:nvSpPr>
        <p:spPr>
          <a:xfrm>
            <a:off x="6495007" y="4850599"/>
            <a:ext cx="218901" cy="202276"/>
          </a:xfrm>
          <a:prstGeom prst="flowChartConnector">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lowchart: Connector 45">
            <a:extLst>
              <a:ext uri="{FF2B5EF4-FFF2-40B4-BE49-F238E27FC236}">
                <a16:creationId xmlns:a16="http://schemas.microsoft.com/office/drawing/2014/main" id="{4881CF29-508E-B040-5CCC-7E1FDA9BC70B}"/>
              </a:ext>
            </a:extLst>
          </p:cNvPr>
          <p:cNvSpPr/>
          <p:nvPr/>
        </p:nvSpPr>
        <p:spPr>
          <a:xfrm>
            <a:off x="6216771" y="4396046"/>
            <a:ext cx="218901" cy="202276"/>
          </a:xfrm>
          <a:prstGeom prst="flowChartConnector">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lowchart: Connector 46">
            <a:extLst>
              <a:ext uri="{FF2B5EF4-FFF2-40B4-BE49-F238E27FC236}">
                <a16:creationId xmlns:a16="http://schemas.microsoft.com/office/drawing/2014/main" id="{FB08C4EF-43F4-070E-FEF3-17DEF34AB160}"/>
              </a:ext>
            </a:extLst>
          </p:cNvPr>
          <p:cNvSpPr/>
          <p:nvPr/>
        </p:nvSpPr>
        <p:spPr>
          <a:xfrm>
            <a:off x="7977441" y="3741096"/>
            <a:ext cx="218901" cy="202276"/>
          </a:xfrm>
          <a:prstGeom prst="flowChartConnector">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lowchart: Connector 47">
            <a:extLst>
              <a:ext uri="{FF2B5EF4-FFF2-40B4-BE49-F238E27FC236}">
                <a16:creationId xmlns:a16="http://schemas.microsoft.com/office/drawing/2014/main" id="{D4E92B85-A876-1331-9E63-30DD467817CA}"/>
              </a:ext>
            </a:extLst>
          </p:cNvPr>
          <p:cNvSpPr/>
          <p:nvPr/>
        </p:nvSpPr>
        <p:spPr>
          <a:xfrm>
            <a:off x="8253148" y="3639958"/>
            <a:ext cx="218901" cy="202276"/>
          </a:xfrm>
          <a:prstGeom prst="flowChartConnector">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lowchart: Connector 48">
            <a:extLst>
              <a:ext uri="{FF2B5EF4-FFF2-40B4-BE49-F238E27FC236}">
                <a16:creationId xmlns:a16="http://schemas.microsoft.com/office/drawing/2014/main" id="{D4C750B0-F24B-906C-9C3A-A288D488E66E}"/>
              </a:ext>
            </a:extLst>
          </p:cNvPr>
          <p:cNvSpPr/>
          <p:nvPr/>
        </p:nvSpPr>
        <p:spPr>
          <a:xfrm>
            <a:off x="9371214" y="3219165"/>
            <a:ext cx="152400" cy="124691"/>
          </a:xfrm>
          <a:prstGeom prst="flowChartConnector">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lowchart: Connector 49">
            <a:extLst>
              <a:ext uri="{FF2B5EF4-FFF2-40B4-BE49-F238E27FC236}">
                <a16:creationId xmlns:a16="http://schemas.microsoft.com/office/drawing/2014/main" id="{990327AD-3CC0-5012-CE71-561C8B50FB97}"/>
              </a:ext>
            </a:extLst>
          </p:cNvPr>
          <p:cNvSpPr/>
          <p:nvPr/>
        </p:nvSpPr>
        <p:spPr>
          <a:xfrm>
            <a:off x="9345825" y="2959454"/>
            <a:ext cx="218901" cy="202276"/>
          </a:xfrm>
          <a:prstGeom prst="flowChartConnector">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lowchart: Connector 50">
            <a:extLst>
              <a:ext uri="{FF2B5EF4-FFF2-40B4-BE49-F238E27FC236}">
                <a16:creationId xmlns:a16="http://schemas.microsoft.com/office/drawing/2014/main" id="{F0114647-5CDD-C212-5076-300D060CC13F}"/>
              </a:ext>
            </a:extLst>
          </p:cNvPr>
          <p:cNvSpPr/>
          <p:nvPr/>
        </p:nvSpPr>
        <p:spPr>
          <a:xfrm>
            <a:off x="9224012" y="4634709"/>
            <a:ext cx="218901" cy="202276"/>
          </a:xfrm>
          <a:prstGeom prst="flowChartConnector">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lowchart: Connector 51">
            <a:extLst>
              <a:ext uri="{FF2B5EF4-FFF2-40B4-BE49-F238E27FC236}">
                <a16:creationId xmlns:a16="http://schemas.microsoft.com/office/drawing/2014/main" id="{262B12ED-7F59-B4E7-F80B-94FBEBAAE919}"/>
              </a:ext>
            </a:extLst>
          </p:cNvPr>
          <p:cNvSpPr/>
          <p:nvPr/>
        </p:nvSpPr>
        <p:spPr>
          <a:xfrm>
            <a:off x="9052555" y="5015791"/>
            <a:ext cx="218901" cy="202276"/>
          </a:xfrm>
          <a:prstGeom prst="flowChartConnector">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lowchart: Connector 52">
            <a:extLst>
              <a:ext uri="{FF2B5EF4-FFF2-40B4-BE49-F238E27FC236}">
                <a16:creationId xmlns:a16="http://schemas.microsoft.com/office/drawing/2014/main" id="{2E3386AE-C22C-7980-4852-CD3EBF0714BA}"/>
              </a:ext>
            </a:extLst>
          </p:cNvPr>
          <p:cNvSpPr/>
          <p:nvPr/>
        </p:nvSpPr>
        <p:spPr>
          <a:xfrm>
            <a:off x="10509957" y="5128950"/>
            <a:ext cx="218901" cy="202276"/>
          </a:xfrm>
          <a:prstGeom prst="flowChartConnector">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lowchart: Connector 53">
            <a:extLst>
              <a:ext uri="{FF2B5EF4-FFF2-40B4-BE49-F238E27FC236}">
                <a16:creationId xmlns:a16="http://schemas.microsoft.com/office/drawing/2014/main" id="{5DC4A0E7-6A84-10DB-EC21-1D72BE8CDCA2}"/>
              </a:ext>
            </a:extLst>
          </p:cNvPr>
          <p:cNvSpPr/>
          <p:nvPr/>
        </p:nvSpPr>
        <p:spPr>
          <a:xfrm>
            <a:off x="10155180" y="3660615"/>
            <a:ext cx="163582" cy="113608"/>
          </a:xfrm>
          <a:prstGeom prst="flowChartConnector">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lowchart: Connector 54">
            <a:extLst>
              <a:ext uri="{FF2B5EF4-FFF2-40B4-BE49-F238E27FC236}">
                <a16:creationId xmlns:a16="http://schemas.microsoft.com/office/drawing/2014/main" id="{84BBF0D1-0A57-D498-808B-D74B7C205341}"/>
              </a:ext>
            </a:extLst>
          </p:cNvPr>
          <p:cNvSpPr/>
          <p:nvPr/>
        </p:nvSpPr>
        <p:spPr>
          <a:xfrm>
            <a:off x="10540338" y="4912822"/>
            <a:ext cx="163582" cy="113608"/>
          </a:xfrm>
          <a:prstGeom prst="flowChartConnector">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lowchart: Connector 55">
            <a:extLst>
              <a:ext uri="{FF2B5EF4-FFF2-40B4-BE49-F238E27FC236}">
                <a16:creationId xmlns:a16="http://schemas.microsoft.com/office/drawing/2014/main" id="{01A5F9BA-B541-E2BD-73EF-F48592B4D7B3}"/>
              </a:ext>
            </a:extLst>
          </p:cNvPr>
          <p:cNvSpPr/>
          <p:nvPr/>
        </p:nvSpPr>
        <p:spPr>
          <a:xfrm>
            <a:off x="9794660" y="2552131"/>
            <a:ext cx="152400" cy="124691"/>
          </a:xfrm>
          <a:prstGeom prst="flowChartConnector">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lowchart: Connector 56">
            <a:extLst>
              <a:ext uri="{FF2B5EF4-FFF2-40B4-BE49-F238E27FC236}">
                <a16:creationId xmlns:a16="http://schemas.microsoft.com/office/drawing/2014/main" id="{932D1E45-33C3-6BEA-C5FC-9D2B0B9D5436}"/>
              </a:ext>
            </a:extLst>
          </p:cNvPr>
          <p:cNvSpPr/>
          <p:nvPr/>
        </p:nvSpPr>
        <p:spPr>
          <a:xfrm>
            <a:off x="9420291" y="2590559"/>
            <a:ext cx="152400" cy="124691"/>
          </a:xfrm>
          <a:prstGeom prst="flowChartConnector">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293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78D4E11-FD2B-B20E-B0FD-B147C7A9CFD1}"/>
              </a:ext>
            </a:extLst>
          </p:cNvPr>
          <p:cNvSpPr>
            <a:spLocks noGrp="1"/>
          </p:cNvSpPr>
          <p:nvPr>
            <p:ph type="dt" sz="half" idx="10"/>
          </p:nvPr>
        </p:nvSpPr>
        <p:spPr/>
        <p:txBody>
          <a:bodyPr/>
          <a:lstStyle/>
          <a:p>
            <a:r>
              <a:rPr lang="en-US" dirty="0"/>
              <a:t>9/23/2026</a:t>
            </a:r>
          </a:p>
        </p:txBody>
      </p:sp>
      <p:sp>
        <p:nvSpPr>
          <p:cNvPr id="4" name="Slide Number Placeholder 3">
            <a:extLst>
              <a:ext uri="{FF2B5EF4-FFF2-40B4-BE49-F238E27FC236}">
                <a16:creationId xmlns:a16="http://schemas.microsoft.com/office/drawing/2014/main" id="{E77E49BB-D79E-2029-5D04-DB1E93ED2F50}"/>
              </a:ext>
            </a:extLst>
          </p:cNvPr>
          <p:cNvSpPr>
            <a:spLocks noGrp="1"/>
          </p:cNvSpPr>
          <p:nvPr>
            <p:ph type="sldNum" sz="quarter" idx="12"/>
          </p:nvPr>
        </p:nvSpPr>
        <p:spPr/>
        <p:txBody>
          <a:bodyPr/>
          <a:lstStyle/>
          <a:p>
            <a:fld id="{5874D6C6-B3A5-4F2C-A6BF-E3D57C3A1219}" type="slidenum">
              <a:rPr lang="en-US" smtClean="0"/>
              <a:t>4</a:t>
            </a:fld>
            <a:endParaRPr lang="en-US"/>
          </a:p>
        </p:txBody>
      </p:sp>
      <p:sp>
        <p:nvSpPr>
          <p:cNvPr id="5" name="Content Placeholder 4">
            <a:extLst>
              <a:ext uri="{FF2B5EF4-FFF2-40B4-BE49-F238E27FC236}">
                <a16:creationId xmlns:a16="http://schemas.microsoft.com/office/drawing/2014/main" id="{BF952679-3CB7-B528-FC84-25C770C1F975}"/>
              </a:ext>
            </a:extLst>
          </p:cNvPr>
          <p:cNvSpPr>
            <a:spLocks noGrp="1"/>
          </p:cNvSpPr>
          <p:nvPr>
            <p:ph sz="quarter" idx="13"/>
          </p:nvPr>
        </p:nvSpPr>
        <p:spPr/>
        <p:txBody>
          <a:bodyPr/>
          <a:lstStyle/>
          <a:p>
            <a:r>
              <a:rPr lang="en-US"/>
              <a:t>School Based Mental Health Grantee Data </a:t>
            </a:r>
          </a:p>
        </p:txBody>
      </p:sp>
      <p:sp>
        <p:nvSpPr>
          <p:cNvPr id="9" name="Content Placeholder 8">
            <a:extLst>
              <a:ext uri="{FF2B5EF4-FFF2-40B4-BE49-F238E27FC236}">
                <a16:creationId xmlns:a16="http://schemas.microsoft.com/office/drawing/2014/main" id="{3C843D3A-B7FF-479D-1C8E-95246B6FADCE}"/>
              </a:ext>
            </a:extLst>
          </p:cNvPr>
          <p:cNvSpPr>
            <a:spLocks noGrp="1"/>
          </p:cNvSpPr>
          <p:nvPr>
            <p:ph idx="1"/>
          </p:nvPr>
        </p:nvSpPr>
        <p:spPr>
          <a:xfrm>
            <a:off x="488462" y="1897418"/>
            <a:ext cx="3767654" cy="3242296"/>
          </a:xfrm>
        </p:spPr>
        <p:txBody>
          <a:bodyPr vert="horz" lIns="91440" tIns="45720" rIns="91440" bIns="45720" rtlCol="0" anchor="t">
            <a:normAutofit/>
          </a:bodyPr>
          <a:lstStyle/>
          <a:p>
            <a:r>
              <a:rPr lang="en-US" sz="2000" dirty="0">
                <a:latin typeface="Helvetica"/>
                <a:cs typeface="Helvetica"/>
              </a:rPr>
              <a:t>From FY 2023 to FY 2024 SBMH grantees increased by 283%</a:t>
            </a:r>
          </a:p>
          <a:p>
            <a:pPr marL="0" indent="0">
              <a:buNone/>
            </a:pPr>
            <a:endParaRPr lang="en-US" sz="2000" dirty="0"/>
          </a:p>
          <a:p>
            <a:r>
              <a:rPr lang="en-US" sz="2000" dirty="0">
                <a:latin typeface="Helvetica"/>
                <a:cs typeface="Helvetica"/>
              </a:rPr>
              <a:t>From FY 2025 to Fy 2026 SBMH grantees increased by another 56%</a:t>
            </a:r>
          </a:p>
          <a:p>
            <a:pPr lvl="1"/>
            <a:endParaRPr lang="en-US" sz="2000" dirty="0"/>
          </a:p>
        </p:txBody>
      </p:sp>
      <p:sp>
        <p:nvSpPr>
          <p:cNvPr id="12" name="TextBox 11">
            <a:extLst>
              <a:ext uri="{FF2B5EF4-FFF2-40B4-BE49-F238E27FC236}">
                <a16:creationId xmlns:a16="http://schemas.microsoft.com/office/drawing/2014/main" id="{4A7FEAB7-FC3F-B294-3960-9916B5CF74DB}"/>
              </a:ext>
            </a:extLst>
          </p:cNvPr>
          <p:cNvSpPr txBox="1"/>
          <p:nvPr/>
        </p:nvSpPr>
        <p:spPr>
          <a:xfrm>
            <a:off x="285749" y="5804455"/>
            <a:ext cx="10514331" cy="369332"/>
          </a:xfrm>
          <a:prstGeom prst="rect">
            <a:avLst/>
          </a:prstGeom>
          <a:noFill/>
        </p:spPr>
        <p:txBody>
          <a:bodyPr wrap="square" lIns="91440" tIns="45720" rIns="91440" bIns="45720" rtlCol="0" anchor="t">
            <a:spAutoFit/>
          </a:bodyPr>
          <a:lstStyle/>
          <a:p>
            <a:r>
              <a:rPr lang="en-US"/>
              <a:t>*</a:t>
            </a:r>
            <a:r>
              <a:rPr lang="en-US" sz="1000"/>
              <a:t>OCFS was able to incorporate a specialty project approved to address the mental health crisis of students during a natural disaster. “Project Helene”</a:t>
            </a:r>
            <a:endParaRPr lang="en-US"/>
          </a:p>
        </p:txBody>
      </p:sp>
      <p:graphicFrame>
        <p:nvGraphicFramePr>
          <p:cNvPr id="2" name="Chart 1">
            <a:extLst>
              <a:ext uri="{FF2B5EF4-FFF2-40B4-BE49-F238E27FC236}">
                <a16:creationId xmlns:a16="http://schemas.microsoft.com/office/drawing/2014/main" id="{C34671A0-1AAB-7290-9D98-8A86A6C58BCA}"/>
              </a:ext>
            </a:extLst>
          </p:cNvPr>
          <p:cNvGraphicFramePr/>
          <p:nvPr>
            <p:extLst>
              <p:ext uri="{D42A27DB-BD31-4B8C-83A1-F6EECF244321}">
                <p14:modId xmlns:p14="http://schemas.microsoft.com/office/powerpoint/2010/main" val="1273387627"/>
              </p:ext>
            </p:extLst>
          </p:nvPr>
        </p:nvGraphicFramePr>
        <p:xfrm>
          <a:off x="5548923" y="1599956"/>
          <a:ext cx="6096000" cy="414655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9FD0B1AD-592C-A21C-AB46-527387EC52DD}"/>
              </a:ext>
            </a:extLst>
          </p:cNvPr>
          <p:cNvSpPr txBox="1"/>
          <p:nvPr/>
        </p:nvSpPr>
        <p:spPr>
          <a:xfrm>
            <a:off x="7027984" y="1232876"/>
            <a:ext cx="313885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Current SBMH Grantees </a:t>
            </a:r>
          </a:p>
        </p:txBody>
      </p:sp>
    </p:spTree>
    <p:extLst>
      <p:ext uri="{BB962C8B-B14F-4D97-AF65-F5344CB8AC3E}">
        <p14:creationId xmlns:p14="http://schemas.microsoft.com/office/powerpoint/2010/main" val="3313895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0CD52-3C73-F8A5-7D9B-510A622E5A6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0FA1E2-1D60-CF0F-9BEB-0A97036F6DD2}"/>
              </a:ext>
            </a:extLst>
          </p:cNvPr>
          <p:cNvSpPr>
            <a:spLocks noGrp="1"/>
          </p:cNvSpPr>
          <p:nvPr>
            <p:ph idx="1"/>
          </p:nvPr>
        </p:nvSpPr>
        <p:spPr/>
        <p:txBody>
          <a:bodyPr/>
          <a:lstStyle/>
          <a:p>
            <a:r>
              <a:rPr lang="en-US" sz="2400" dirty="0"/>
              <a:t>School divisions partner with a provider (telehealth or in-person) for services delivered within the parameters of the school day</a:t>
            </a:r>
          </a:p>
          <a:p>
            <a:r>
              <a:rPr lang="en-US" sz="2400" dirty="0"/>
              <a:t>Youth are identified by the school </a:t>
            </a:r>
            <a:r>
              <a:rPr lang="en-US" sz="2400" b="1" i="1" u="sng" dirty="0"/>
              <a:t>or</a:t>
            </a:r>
            <a:r>
              <a:rPr lang="en-US" sz="2400" dirty="0"/>
              <a:t> their guardian/caregiver</a:t>
            </a:r>
          </a:p>
          <a:p>
            <a:r>
              <a:rPr lang="en-US" sz="2400" dirty="0"/>
              <a:t>Services are delivered on a Multi-Tiered System of Support (MTSS) framework</a:t>
            </a:r>
          </a:p>
          <a:p>
            <a:r>
              <a:rPr lang="en-US" sz="2400" dirty="0"/>
              <a:t>Consent must be granted by the guardian to participate in services (at Tiers 2 and 3)</a:t>
            </a:r>
          </a:p>
          <a:p>
            <a:r>
              <a:rPr lang="en-US" sz="2400" dirty="0"/>
              <a:t>School divisions receive ongoing technical assistance from DBHDS </a:t>
            </a:r>
          </a:p>
          <a:p>
            <a:r>
              <a:rPr lang="en-US" sz="2400" dirty="0"/>
              <a:t>Federally Qualified Health Centers (FQHC) receive funding to establish or expand mental health services provided in schools and communities via clinics (mobile and standalone)</a:t>
            </a:r>
          </a:p>
          <a:p>
            <a:endParaRPr lang="en-US" dirty="0"/>
          </a:p>
          <a:p>
            <a:endParaRPr lang="en-US" dirty="0"/>
          </a:p>
        </p:txBody>
      </p:sp>
      <p:sp>
        <p:nvSpPr>
          <p:cNvPr id="4" name="Date Placeholder 3">
            <a:extLst>
              <a:ext uri="{FF2B5EF4-FFF2-40B4-BE49-F238E27FC236}">
                <a16:creationId xmlns:a16="http://schemas.microsoft.com/office/drawing/2014/main" id="{58236181-90E3-7D52-B669-A6631C160B7A}"/>
              </a:ext>
            </a:extLst>
          </p:cNvPr>
          <p:cNvSpPr>
            <a:spLocks noGrp="1"/>
          </p:cNvSpPr>
          <p:nvPr>
            <p:ph type="dt" sz="half" idx="10"/>
          </p:nvPr>
        </p:nvSpPr>
        <p:spPr/>
        <p:txBody>
          <a:bodyPr/>
          <a:lstStyle/>
          <a:p>
            <a:r>
              <a:rPr lang="en-US" dirty="0"/>
              <a:t>9/23/2026</a:t>
            </a:r>
          </a:p>
        </p:txBody>
      </p:sp>
      <p:sp>
        <p:nvSpPr>
          <p:cNvPr id="5" name="Slide Number Placeholder 4">
            <a:extLst>
              <a:ext uri="{FF2B5EF4-FFF2-40B4-BE49-F238E27FC236}">
                <a16:creationId xmlns:a16="http://schemas.microsoft.com/office/drawing/2014/main" id="{15DED075-9BA5-A42C-76FC-FA07255A983F}"/>
              </a:ext>
            </a:extLst>
          </p:cNvPr>
          <p:cNvSpPr>
            <a:spLocks noGrp="1"/>
          </p:cNvSpPr>
          <p:nvPr>
            <p:ph type="sldNum" sz="quarter" idx="12"/>
          </p:nvPr>
        </p:nvSpPr>
        <p:spPr/>
        <p:txBody>
          <a:bodyPr/>
          <a:lstStyle/>
          <a:p>
            <a:fld id="{5874D6C6-B3A5-4F2C-A6BF-E3D57C3A1219}" type="slidenum">
              <a:rPr lang="en-US" smtClean="0"/>
              <a:t>5</a:t>
            </a:fld>
            <a:endParaRPr lang="en-US"/>
          </a:p>
        </p:txBody>
      </p:sp>
      <p:sp>
        <p:nvSpPr>
          <p:cNvPr id="6" name="Content Placeholder 5">
            <a:extLst>
              <a:ext uri="{FF2B5EF4-FFF2-40B4-BE49-F238E27FC236}">
                <a16:creationId xmlns:a16="http://schemas.microsoft.com/office/drawing/2014/main" id="{45D4D1A4-78A4-30B0-46AA-93D34AFAF23D}"/>
              </a:ext>
            </a:extLst>
          </p:cNvPr>
          <p:cNvSpPr>
            <a:spLocks noGrp="1"/>
          </p:cNvSpPr>
          <p:nvPr>
            <p:ph sz="quarter" idx="13"/>
          </p:nvPr>
        </p:nvSpPr>
        <p:spPr/>
        <p:txBody>
          <a:bodyPr/>
          <a:lstStyle/>
          <a:p>
            <a:endParaRPr lang="en-US"/>
          </a:p>
        </p:txBody>
      </p:sp>
    </p:spTree>
    <p:extLst>
      <p:ext uri="{BB962C8B-B14F-4D97-AF65-F5344CB8AC3E}">
        <p14:creationId xmlns:p14="http://schemas.microsoft.com/office/powerpoint/2010/main" val="2763738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4F002-FE38-07DB-2559-66091E483E01}"/>
              </a:ext>
            </a:extLst>
          </p:cNvPr>
          <p:cNvSpPr>
            <a:spLocks noGrp="1"/>
          </p:cNvSpPr>
          <p:nvPr>
            <p:ph type="ctrTitle"/>
          </p:nvPr>
        </p:nvSpPr>
        <p:spPr>
          <a:xfrm>
            <a:off x="1081087" y="1880378"/>
            <a:ext cx="10029825" cy="2387600"/>
          </a:xfrm>
        </p:spPr>
        <p:txBody>
          <a:bodyPr/>
          <a:lstStyle/>
          <a:p>
            <a:r>
              <a:rPr lang="en-US" dirty="0">
                <a:latin typeface="Helvetica Light"/>
              </a:rPr>
              <a:t>Youth Mental Health First Aid Initiative</a:t>
            </a:r>
            <a:r>
              <a:rPr lang="en-US" dirty="0"/>
              <a:t/>
            </a:r>
            <a:br>
              <a:rPr lang="en-US" dirty="0"/>
            </a:br>
            <a:endParaRPr lang="en-US" dirty="0"/>
          </a:p>
        </p:txBody>
      </p:sp>
      <p:sp>
        <p:nvSpPr>
          <p:cNvPr id="4" name="Date Placeholder 3">
            <a:extLst>
              <a:ext uri="{FF2B5EF4-FFF2-40B4-BE49-F238E27FC236}">
                <a16:creationId xmlns:a16="http://schemas.microsoft.com/office/drawing/2014/main" id="{34375CEA-B595-FB54-E39F-5146729C365D}"/>
              </a:ext>
            </a:extLst>
          </p:cNvPr>
          <p:cNvSpPr>
            <a:spLocks noGrp="1"/>
          </p:cNvSpPr>
          <p:nvPr>
            <p:ph type="dt" sz="half" idx="10"/>
          </p:nvPr>
        </p:nvSpPr>
        <p:spPr/>
        <p:txBody>
          <a:bodyPr/>
          <a:lstStyle/>
          <a:p>
            <a:r>
              <a:rPr lang="en-US" dirty="0"/>
              <a:t>9/23/2026</a:t>
            </a:r>
          </a:p>
        </p:txBody>
      </p:sp>
      <p:sp>
        <p:nvSpPr>
          <p:cNvPr id="5" name="Slide Number Placeholder 4">
            <a:extLst>
              <a:ext uri="{FF2B5EF4-FFF2-40B4-BE49-F238E27FC236}">
                <a16:creationId xmlns:a16="http://schemas.microsoft.com/office/drawing/2014/main" id="{3575326D-842A-4725-EA6A-FAB9F41E3D40}"/>
              </a:ext>
            </a:extLst>
          </p:cNvPr>
          <p:cNvSpPr>
            <a:spLocks noGrp="1"/>
          </p:cNvSpPr>
          <p:nvPr>
            <p:ph type="sldNum" sz="quarter" idx="12"/>
          </p:nvPr>
        </p:nvSpPr>
        <p:spPr/>
        <p:txBody>
          <a:bodyPr/>
          <a:lstStyle/>
          <a:p>
            <a:fld id="{5874D6C6-B3A5-4F2C-A6BF-E3D57C3A1219}" type="slidenum">
              <a:rPr lang="en-US" smtClean="0"/>
              <a:t>6</a:t>
            </a:fld>
            <a:endParaRPr lang="en-US"/>
          </a:p>
        </p:txBody>
      </p:sp>
    </p:spTree>
    <p:extLst>
      <p:ext uri="{BB962C8B-B14F-4D97-AF65-F5344CB8AC3E}">
        <p14:creationId xmlns:p14="http://schemas.microsoft.com/office/powerpoint/2010/main" val="6924181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12EAD-46B6-7E85-29E6-5E24E07ECD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63AA12-3AF5-7F1A-4570-47C4D2A246F4}"/>
              </a:ext>
            </a:extLst>
          </p:cNvPr>
          <p:cNvSpPr>
            <a:spLocks noGrp="1"/>
          </p:cNvSpPr>
          <p:nvPr>
            <p:ph type="ctrTitle"/>
          </p:nvPr>
        </p:nvSpPr>
        <p:spPr>
          <a:xfrm>
            <a:off x="760798" y="2234708"/>
            <a:ext cx="10029825" cy="2387600"/>
          </a:xfrm>
        </p:spPr>
        <p:txBody>
          <a:bodyPr>
            <a:noAutofit/>
          </a:bodyPr>
          <a:lstStyle/>
          <a:p>
            <a:pPr algn="l"/>
            <a:r>
              <a:rPr lang="en-US" sz="2400" dirty="0"/>
              <a:t>The Office of Child and Family Services utilized a portion of the state general funds appropriated to provide Youth Mental Health First Aid (YMHFA) training to school personnel. </a:t>
            </a:r>
            <a:br>
              <a:rPr lang="en-US" sz="2400" dirty="0"/>
            </a:br>
            <a:r>
              <a:rPr lang="en-US" sz="2400" dirty="0"/>
              <a:t/>
            </a:r>
            <a:br>
              <a:rPr lang="en-US" sz="2400" dirty="0"/>
            </a:br>
            <a:r>
              <a:rPr lang="en-US" sz="2400" dirty="0"/>
              <a:t>This initiative is separate from the community based Mental Health First Aid training that DBHDS offers through the Office of Mental Health, Wellness and Recovery Services. </a:t>
            </a:r>
          </a:p>
        </p:txBody>
      </p:sp>
      <p:sp>
        <p:nvSpPr>
          <p:cNvPr id="4" name="Date Placeholder 3">
            <a:extLst>
              <a:ext uri="{FF2B5EF4-FFF2-40B4-BE49-F238E27FC236}">
                <a16:creationId xmlns:a16="http://schemas.microsoft.com/office/drawing/2014/main" id="{1C916F37-E4C1-CD64-2FC4-A427880F5BF1}"/>
              </a:ext>
            </a:extLst>
          </p:cNvPr>
          <p:cNvSpPr>
            <a:spLocks noGrp="1"/>
          </p:cNvSpPr>
          <p:nvPr>
            <p:ph type="dt" sz="half" idx="10"/>
          </p:nvPr>
        </p:nvSpPr>
        <p:spPr/>
        <p:txBody>
          <a:bodyPr/>
          <a:lstStyle/>
          <a:p>
            <a:r>
              <a:rPr lang="en-US" dirty="0"/>
              <a:t>9/23/2026</a:t>
            </a:r>
          </a:p>
        </p:txBody>
      </p:sp>
      <p:sp>
        <p:nvSpPr>
          <p:cNvPr id="5" name="Slide Number Placeholder 4">
            <a:extLst>
              <a:ext uri="{FF2B5EF4-FFF2-40B4-BE49-F238E27FC236}">
                <a16:creationId xmlns:a16="http://schemas.microsoft.com/office/drawing/2014/main" id="{28A02FD7-AFEB-9D34-48E9-EBB44BE89594}"/>
              </a:ext>
            </a:extLst>
          </p:cNvPr>
          <p:cNvSpPr>
            <a:spLocks noGrp="1"/>
          </p:cNvSpPr>
          <p:nvPr>
            <p:ph type="sldNum" sz="quarter" idx="12"/>
          </p:nvPr>
        </p:nvSpPr>
        <p:spPr/>
        <p:txBody>
          <a:bodyPr/>
          <a:lstStyle/>
          <a:p>
            <a:fld id="{5874D6C6-B3A5-4F2C-A6BF-E3D57C3A1219}" type="slidenum">
              <a:rPr lang="en-US" smtClean="0"/>
              <a:t>7</a:t>
            </a:fld>
            <a:endParaRPr lang="en-US"/>
          </a:p>
        </p:txBody>
      </p:sp>
    </p:spTree>
    <p:extLst>
      <p:ext uri="{BB962C8B-B14F-4D97-AF65-F5344CB8AC3E}">
        <p14:creationId xmlns:p14="http://schemas.microsoft.com/office/powerpoint/2010/main" val="1601812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309FB-FC7A-EAD6-80B1-F40571D391C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D9C0480-1192-BBDA-C76F-8A35310F1D3C}"/>
              </a:ext>
            </a:extLst>
          </p:cNvPr>
          <p:cNvSpPr>
            <a:spLocks noGrp="1"/>
          </p:cNvSpPr>
          <p:nvPr>
            <p:ph type="ctrTitle"/>
          </p:nvPr>
        </p:nvSpPr>
        <p:spPr/>
        <p:txBody>
          <a:bodyPr/>
          <a:lstStyle/>
          <a:p>
            <a:r>
              <a:rPr lang="en-US" dirty="0"/>
              <a:t>Collaboration with Virginia Department of Education</a:t>
            </a:r>
          </a:p>
        </p:txBody>
      </p:sp>
      <p:sp>
        <p:nvSpPr>
          <p:cNvPr id="8" name="Subtitle 7">
            <a:extLst>
              <a:ext uri="{FF2B5EF4-FFF2-40B4-BE49-F238E27FC236}">
                <a16:creationId xmlns:a16="http://schemas.microsoft.com/office/drawing/2014/main" id="{15988650-63EC-A9A8-8DF3-51E98B4EC0B5}"/>
              </a:ext>
            </a:extLst>
          </p:cNvPr>
          <p:cNvSpPr>
            <a:spLocks noGrp="1"/>
          </p:cNvSpPr>
          <p:nvPr>
            <p:ph type="subTitle" idx="1"/>
          </p:nvPr>
        </p:nvSpPr>
        <p:spPr/>
        <p:txBody>
          <a:bodyPr/>
          <a:lstStyle/>
          <a:p>
            <a:endParaRPr lang="en-US"/>
          </a:p>
        </p:txBody>
      </p:sp>
      <p:sp>
        <p:nvSpPr>
          <p:cNvPr id="4" name="Date Placeholder 3">
            <a:extLst>
              <a:ext uri="{FF2B5EF4-FFF2-40B4-BE49-F238E27FC236}">
                <a16:creationId xmlns:a16="http://schemas.microsoft.com/office/drawing/2014/main" id="{74054D12-8EB4-AD81-DE6A-A46693188E30}"/>
              </a:ext>
            </a:extLst>
          </p:cNvPr>
          <p:cNvSpPr>
            <a:spLocks noGrp="1"/>
          </p:cNvSpPr>
          <p:nvPr>
            <p:ph type="dt" sz="half" idx="10"/>
          </p:nvPr>
        </p:nvSpPr>
        <p:spPr/>
        <p:txBody>
          <a:bodyPr/>
          <a:lstStyle/>
          <a:p>
            <a:r>
              <a:rPr lang="en-US" dirty="0"/>
              <a:t>9/23/2026</a:t>
            </a:r>
          </a:p>
        </p:txBody>
      </p:sp>
      <p:sp>
        <p:nvSpPr>
          <p:cNvPr id="5" name="Slide Number Placeholder 4">
            <a:extLst>
              <a:ext uri="{FF2B5EF4-FFF2-40B4-BE49-F238E27FC236}">
                <a16:creationId xmlns:a16="http://schemas.microsoft.com/office/drawing/2014/main" id="{54C85056-F120-0B66-CFE1-490FE5CB5996}"/>
              </a:ext>
            </a:extLst>
          </p:cNvPr>
          <p:cNvSpPr>
            <a:spLocks noGrp="1"/>
          </p:cNvSpPr>
          <p:nvPr>
            <p:ph type="sldNum" sz="quarter" idx="12"/>
          </p:nvPr>
        </p:nvSpPr>
        <p:spPr/>
        <p:txBody>
          <a:bodyPr/>
          <a:lstStyle/>
          <a:p>
            <a:fld id="{5874D6C6-B3A5-4F2C-A6BF-E3D57C3A1219}" type="slidenum">
              <a:rPr lang="en-US" smtClean="0"/>
              <a:t>8</a:t>
            </a:fld>
            <a:endParaRPr lang="en-US"/>
          </a:p>
        </p:txBody>
      </p:sp>
    </p:spTree>
    <p:extLst>
      <p:ext uri="{BB962C8B-B14F-4D97-AF65-F5344CB8AC3E}">
        <p14:creationId xmlns:p14="http://schemas.microsoft.com/office/powerpoint/2010/main" val="2932441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C5C94-0603-129E-D16F-BD7B6AC592F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A1BDFCA-F8B4-E73D-1B9C-5ADEF791AE6D}"/>
              </a:ext>
            </a:extLst>
          </p:cNvPr>
          <p:cNvSpPr>
            <a:spLocks noGrp="1"/>
          </p:cNvSpPr>
          <p:nvPr>
            <p:ph idx="1"/>
          </p:nvPr>
        </p:nvSpPr>
        <p:spPr/>
        <p:txBody>
          <a:bodyPr>
            <a:normAutofit lnSpcReduction="10000"/>
          </a:bodyPr>
          <a:lstStyle/>
          <a:p>
            <a:pPr lvl="1"/>
            <a:r>
              <a:rPr lang="en-US" sz="2000" dirty="0"/>
              <a:t>VDOE has been integral in:	</a:t>
            </a:r>
          </a:p>
          <a:p>
            <a:pPr lvl="2"/>
            <a:r>
              <a:rPr lang="en-US" sz="2000" dirty="0"/>
              <a:t>Development of request for applications (RFA)</a:t>
            </a:r>
          </a:p>
          <a:p>
            <a:pPr lvl="2"/>
            <a:r>
              <a:rPr lang="en-US" sz="2000" dirty="0"/>
              <a:t>Messaging to school divisions about dates around RFA including submission deadline extensions</a:t>
            </a:r>
          </a:p>
          <a:p>
            <a:pPr lvl="2"/>
            <a:r>
              <a:rPr lang="en-US" sz="2000" dirty="0"/>
              <a:t>Participation in pre-conference call with school divisions</a:t>
            </a:r>
          </a:p>
          <a:p>
            <a:pPr lvl="2"/>
            <a:r>
              <a:rPr lang="en-US" sz="2000" dirty="0"/>
              <a:t>Participation in review of applications once received</a:t>
            </a:r>
          </a:p>
          <a:p>
            <a:pPr marL="342900" lvl="1" indent="0">
              <a:buNone/>
            </a:pPr>
            <a:endParaRPr lang="en-US" sz="2000" dirty="0"/>
          </a:p>
          <a:p>
            <a:pPr lvl="1"/>
            <a:r>
              <a:rPr lang="en-US" sz="2000" dirty="0"/>
              <a:t>DBHDS has worked with VDOE on:</a:t>
            </a:r>
          </a:p>
          <a:p>
            <a:pPr lvl="2"/>
            <a:r>
              <a:rPr lang="en-US" sz="2000" dirty="0"/>
              <a:t>Reviewing mental health first aid as a part of HB38 for inclusion on guidance to school divisions</a:t>
            </a:r>
          </a:p>
          <a:p>
            <a:pPr lvl="2"/>
            <a:r>
              <a:rPr lang="en-US" sz="2000" dirty="0"/>
              <a:t>Participation in SB171 stakeholder meetings (discharge paperwork from facilities to schools)</a:t>
            </a:r>
          </a:p>
          <a:p>
            <a:pPr lvl="2"/>
            <a:r>
              <a:rPr lang="en-US" sz="2000" dirty="0"/>
              <a:t>Providing consultation on HB355 </a:t>
            </a:r>
          </a:p>
          <a:p>
            <a:pPr lvl="2"/>
            <a:r>
              <a:rPr lang="en-US" sz="2000" dirty="0"/>
              <a:t>Contracted with ODU for training and technical assistance videos on School Based Mental Health</a:t>
            </a:r>
          </a:p>
          <a:p>
            <a:pPr marL="685800" lvl="2" indent="0">
              <a:buNone/>
            </a:pPr>
            <a:endParaRPr lang="en-US" dirty="0"/>
          </a:p>
          <a:p>
            <a:pPr marL="342900" lvl="1" indent="0">
              <a:buNone/>
            </a:pPr>
            <a:endParaRPr lang="en-US" dirty="0"/>
          </a:p>
        </p:txBody>
      </p:sp>
      <p:sp>
        <p:nvSpPr>
          <p:cNvPr id="4" name="Date Placeholder 3">
            <a:extLst>
              <a:ext uri="{FF2B5EF4-FFF2-40B4-BE49-F238E27FC236}">
                <a16:creationId xmlns:a16="http://schemas.microsoft.com/office/drawing/2014/main" id="{686E6609-C310-4002-87D0-5DB695B60745}"/>
              </a:ext>
            </a:extLst>
          </p:cNvPr>
          <p:cNvSpPr>
            <a:spLocks noGrp="1"/>
          </p:cNvSpPr>
          <p:nvPr>
            <p:ph type="dt" sz="half" idx="10"/>
          </p:nvPr>
        </p:nvSpPr>
        <p:spPr/>
        <p:txBody>
          <a:bodyPr/>
          <a:lstStyle/>
          <a:p>
            <a:r>
              <a:rPr lang="en-US" dirty="0"/>
              <a:t>9/23/2026</a:t>
            </a:r>
          </a:p>
        </p:txBody>
      </p:sp>
      <p:sp>
        <p:nvSpPr>
          <p:cNvPr id="5" name="Slide Number Placeholder 4">
            <a:extLst>
              <a:ext uri="{FF2B5EF4-FFF2-40B4-BE49-F238E27FC236}">
                <a16:creationId xmlns:a16="http://schemas.microsoft.com/office/drawing/2014/main" id="{D81E9016-93D2-A8A7-167B-1B6D111C88F4}"/>
              </a:ext>
            </a:extLst>
          </p:cNvPr>
          <p:cNvSpPr>
            <a:spLocks noGrp="1"/>
          </p:cNvSpPr>
          <p:nvPr>
            <p:ph type="sldNum" sz="quarter" idx="12"/>
          </p:nvPr>
        </p:nvSpPr>
        <p:spPr/>
        <p:txBody>
          <a:bodyPr/>
          <a:lstStyle/>
          <a:p>
            <a:fld id="{5874D6C6-B3A5-4F2C-A6BF-E3D57C3A1219}" type="slidenum">
              <a:rPr lang="en-US" smtClean="0"/>
              <a:t>9</a:t>
            </a:fld>
            <a:endParaRPr lang="en-US"/>
          </a:p>
        </p:txBody>
      </p:sp>
      <p:sp>
        <p:nvSpPr>
          <p:cNvPr id="3" name="Content Placeholder 2">
            <a:extLst>
              <a:ext uri="{FF2B5EF4-FFF2-40B4-BE49-F238E27FC236}">
                <a16:creationId xmlns:a16="http://schemas.microsoft.com/office/drawing/2014/main" id="{6F79A0DC-7789-DC27-1794-EE5323036D19}"/>
              </a:ext>
            </a:extLst>
          </p:cNvPr>
          <p:cNvSpPr>
            <a:spLocks noGrp="1"/>
          </p:cNvSpPr>
          <p:nvPr>
            <p:ph sz="quarter" idx="13"/>
          </p:nvPr>
        </p:nvSpPr>
        <p:spPr/>
        <p:txBody>
          <a:bodyPr/>
          <a:lstStyle/>
          <a:p>
            <a:r>
              <a:rPr lang="en-US" dirty="0"/>
              <a:t>Collaboration with Virginia Department of Education</a:t>
            </a:r>
          </a:p>
        </p:txBody>
      </p:sp>
    </p:spTree>
    <p:extLst>
      <p:ext uri="{BB962C8B-B14F-4D97-AF65-F5344CB8AC3E}">
        <p14:creationId xmlns:p14="http://schemas.microsoft.com/office/powerpoint/2010/main" val="1875353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FB0DB-9654-F4DC-5616-A71D23A4150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CA9DEFA-F8F4-535A-415E-A2C1EC9424E3}"/>
              </a:ext>
            </a:extLst>
          </p:cNvPr>
          <p:cNvSpPr>
            <a:spLocks noGrp="1"/>
          </p:cNvSpPr>
          <p:nvPr>
            <p:ph idx="1"/>
          </p:nvPr>
        </p:nvSpPr>
        <p:spPr/>
        <p:txBody>
          <a:bodyPr>
            <a:normAutofit/>
          </a:bodyPr>
          <a:lstStyle/>
          <a:p>
            <a:pPr lvl="1"/>
            <a:r>
              <a:rPr lang="en-US" sz="2000" dirty="0"/>
              <a:t>DBHDS has requested a budget increase to further expand school based mental health services </a:t>
            </a:r>
          </a:p>
          <a:p>
            <a:pPr lvl="1"/>
            <a:r>
              <a:rPr lang="en-US" sz="2000" dirty="0"/>
              <a:t>DBDHDS will continue to work with VDOE on the implementation of the school based mental health continuum</a:t>
            </a:r>
          </a:p>
          <a:p>
            <a:pPr lvl="1"/>
            <a:r>
              <a:rPr lang="en-US" sz="2000" dirty="0"/>
              <a:t>Per budget language, VDOE is leading the charge on universal screeners in school for mental health</a:t>
            </a:r>
          </a:p>
          <a:p>
            <a:pPr lvl="1"/>
            <a:r>
              <a:rPr lang="en-US" sz="2000" dirty="0"/>
              <a:t>To date, DBHDS has contributed the following information for guidance to VDOE on universal screeners for mental health in schools: screeners should be evidence based, culturally competent, developmentally appropriate, accessible in various modalities (languages, verbal and written administration, etc.). </a:t>
            </a:r>
          </a:p>
          <a:p>
            <a:pPr lvl="1"/>
            <a:r>
              <a:rPr lang="en-US" sz="2000" dirty="0"/>
              <a:t>Questions to clarify: when should the screener be administered and what specific conditions or evens should prompt its administration?</a:t>
            </a:r>
            <a:endParaRPr lang="en-US" dirty="0"/>
          </a:p>
          <a:p>
            <a:pPr marL="342900" lvl="1" indent="0">
              <a:buNone/>
            </a:pPr>
            <a:endParaRPr lang="en-US" dirty="0"/>
          </a:p>
        </p:txBody>
      </p:sp>
      <p:sp>
        <p:nvSpPr>
          <p:cNvPr id="4" name="Date Placeholder 3">
            <a:extLst>
              <a:ext uri="{FF2B5EF4-FFF2-40B4-BE49-F238E27FC236}">
                <a16:creationId xmlns:a16="http://schemas.microsoft.com/office/drawing/2014/main" id="{B86B6158-1923-E3E1-A3DB-667E111C5BEE}"/>
              </a:ext>
            </a:extLst>
          </p:cNvPr>
          <p:cNvSpPr>
            <a:spLocks noGrp="1"/>
          </p:cNvSpPr>
          <p:nvPr>
            <p:ph type="dt" sz="half" idx="10"/>
          </p:nvPr>
        </p:nvSpPr>
        <p:spPr/>
        <p:txBody>
          <a:bodyPr/>
          <a:lstStyle/>
          <a:p>
            <a:r>
              <a:rPr lang="en-US" dirty="0"/>
              <a:t>9/23/2026</a:t>
            </a:r>
          </a:p>
        </p:txBody>
      </p:sp>
      <p:sp>
        <p:nvSpPr>
          <p:cNvPr id="5" name="Slide Number Placeholder 4">
            <a:extLst>
              <a:ext uri="{FF2B5EF4-FFF2-40B4-BE49-F238E27FC236}">
                <a16:creationId xmlns:a16="http://schemas.microsoft.com/office/drawing/2014/main" id="{0E702E25-C40A-B7A8-73E3-BC5C31DB31D3}"/>
              </a:ext>
            </a:extLst>
          </p:cNvPr>
          <p:cNvSpPr>
            <a:spLocks noGrp="1"/>
          </p:cNvSpPr>
          <p:nvPr>
            <p:ph type="sldNum" sz="quarter" idx="12"/>
          </p:nvPr>
        </p:nvSpPr>
        <p:spPr/>
        <p:txBody>
          <a:bodyPr/>
          <a:lstStyle/>
          <a:p>
            <a:fld id="{5874D6C6-B3A5-4F2C-A6BF-E3D57C3A1219}" type="slidenum">
              <a:rPr lang="en-US" smtClean="0"/>
              <a:t>10</a:t>
            </a:fld>
            <a:endParaRPr lang="en-US"/>
          </a:p>
        </p:txBody>
      </p:sp>
      <p:sp>
        <p:nvSpPr>
          <p:cNvPr id="3" name="Content Placeholder 2">
            <a:extLst>
              <a:ext uri="{FF2B5EF4-FFF2-40B4-BE49-F238E27FC236}">
                <a16:creationId xmlns:a16="http://schemas.microsoft.com/office/drawing/2014/main" id="{4DF2EF0E-ACC8-AD5D-98EF-64E10D825DEF}"/>
              </a:ext>
            </a:extLst>
          </p:cNvPr>
          <p:cNvSpPr>
            <a:spLocks noGrp="1"/>
          </p:cNvSpPr>
          <p:nvPr>
            <p:ph sz="quarter" idx="13"/>
          </p:nvPr>
        </p:nvSpPr>
        <p:spPr/>
        <p:txBody>
          <a:bodyPr/>
          <a:lstStyle/>
          <a:p>
            <a:r>
              <a:rPr lang="en-US" dirty="0"/>
              <a:t>Next Steps</a:t>
            </a:r>
          </a:p>
        </p:txBody>
      </p:sp>
    </p:spTree>
    <p:extLst>
      <p:ext uri="{BB962C8B-B14F-4D97-AF65-F5344CB8AC3E}">
        <p14:creationId xmlns:p14="http://schemas.microsoft.com/office/powerpoint/2010/main" val="40263908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5Eq_lebdFlPrTXB9fMT4fA"/>
</p:tagLst>
</file>

<file path=ppt/tags/tag4.xml><?xml version="1.0" encoding="utf-8"?>
<p:tagLst xmlns:a="http://schemas.openxmlformats.org/drawingml/2006/main" xmlns:r="http://schemas.openxmlformats.org/officeDocument/2006/relationships" xmlns:p="http://schemas.openxmlformats.org/presentationml/2006/main">
  <p:tag name="SHAPENAME" val="3. Subtitle"/>
</p:tagLst>
</file>

<file path=ppt/tags/tag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xml><?xml version="1.0" encoding="utf-8"?>
<p:tagLst xmlns:a="http://schemas.openxmlformats.org/drawingml/2006/main" xmlns:r="http://schemas.openxmlformats.org/officeDocument/2006/relationships" xmlns:p="http://schemas.openxmlformats.org/presentationml/2006/main">
  <p:tag name="SHAPENAME" val="5. Source"/>
</p:tagLst>
</file>

<file path=ppt/tags/tag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xml><?xml version="1.0" encoding="utf-8"?>
<p:tagLst xmlns:a="http://schemas.openxmlformats.org/drawingml/2006/main" xmlns:r="http://schemas.openxmlformats.org/officeDocument/2006/relationships" xmlns:p="http://schemas.openxmlformats.org/presentationml/2006/main">
  <p:tag name="SHAPENAME" val="1. On-page tracker"/>
</p:tagLst>
</file>

<file path=ppt/theme/theme1.xml><?xml version="1.0" encoding="utf-8"?>
<a:theme xmlns:a="http://schemas.openxmlformats.org/drawingml/2006/main" name="1_Office Theme">
  <a:themeElements>
    <a:clrScheme name="DBHDS Brand">
      <a:dk1>
        <a:srgbClr val="00689A"/>
      </a:dk1>
      <a:lt1>
        <a:srgbClr val="FFFFFF"/>
      </a:lt1>
      <a:dk2>
        <a:srgbClr val="53575A"/>
      </a:dk2>
      <a:lt2>
        <a:srgbClr val="E7E6E6"/>
      </a:lt2>
      <a:accent1>
        <a:srgbClr val="6C9742"/>
      </a:accent1>
      <a:accent2>
        <a:srgbClr val="E3B938"/>
      </a:accent2>
      <a:accent3>
        <a:srgbClr val="A5A5A5"/>
      </a:accent3>
      <a:accent4>
        <a:srgbClr val="48AEE1"/>
      </a:accent4>
      <a:accent5>
        <a:srgbClr val="5B9BD5"/>
      </a:accent5>
      <a:accent6>
        <a:srgbClr val="97D147"/>
      </a:accent6>
      <a:hlink>
        <a:srgbClr val="517431"/>
      </a:hlink>
      <a:folHlink>
        <a:srgbClr val="074369"/>
      </a:folHlink>
    </a:clrScheme>
    <a:fontScheme name="Raleway">
      <a:majorFont>
        <a:latin typeface="Raleway Light"/>
        <a:ea typeface=""/>
        <a:cs typeface=""/>
      </a:majorFont>
      <a:minorFont>
        <a:latin typeface="Ralew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865D6DF4-4246-7F44-9F6C-3B03F3793DFB}" vid="{4043341F-36B3-B341-89BF-F19FAB77370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8898FF0F6EE2438DA27D0E308ECD0E" ma:contentTypeVersion="16" ma:contentTypeDescription="Create a new document." ma:contentTypeScope="" ma:versionID="db61204fa7ecc6f0c04a68f8aeba74ec">
  <xsd:schema xmlns:xsd="http://www.w3.org/2001/XMLSchema" xmlns:xs="http://www.w3.org/2001/XMLSchema" xmlns:p="http://schemas.microsoft.com/office/2006/metadata/properties" xmlns:ns2="8ec782c9-ae4d-4471-9030-6d45e15dc888" xmlns:ns3="e7554cf4-1329-411a-9ae8-cf1cb9812f10" targetNamespace="http://schemas.microsoft.com/office/2006/metadata/properties" ma:root="true" ma:fieldsID="78710bed9304f964099b6095f7c06cfb" ns2:_="" ns3:_="">
    <xsd:import namespace="8ec782c9-ae4d-4471-9030-6d45e15dc888"/>
    <xsd:import namespace="e7554cf4-1329-411a-9ae8-cf1cb9812f10"/>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ec782c9-ae4d-4471-9030-6d45e15dc88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description="" ma:indexed="true" ma:internalName="MediaServiceLocation" ma:readOnly="true">
      <xsd:simpleType>
        <xsd:restriction base="dms:Text"/>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7554cf4-1329-411a-9ae8-cf1cb9812f1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bdf5653f-b67c-4ecb-adb0-d74077920ff2}" ma:internalName="TaxCatchAll" ma:showField="CatchAllData" ma:web="e7554cf4-1329-411a-9ae8-cf1cb9812f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7554cf4-1329-411a-9ae8-cf1cb9812f10" xsi:nil="true"/>
    <lcf76f155ced4ddcb4097134ff3c332f xmlns="8ec782c9-ae4d-4471-9030-6d45e15dc88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B0EAA1F-4F16-458D-AF63-569E4785309E}">
  <ds:schemaRefs>
    <ds:schemaRef ds:uri="8ec782c9-ae4d-4471-9030-6d45e15dc888"/>
    <ds:schemaRef ds:uri="e7554cf4-1329-411a-9ae8-cf1cb9812f1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C3D698D-6CA6-413E-BC29-595571D82D47}">
  <ds:schemaRefs>
    <ds:schemaRef ds:uri="http://schemas.microsoft.com/sharepoint/v3/contenttype/forms"/>
  </ds:schemaRefs>
</ds:datastoreItem>
</file>

<file path=customXml/itemProps3.xml><?xml version="1.0" encoding="utf-8"?>
<ds:datastoreItem xmlns:ds="http://schemas.openxmlformats.org/officeDocument/2006/customXml" ds:itemID="{881B06F5-7D1D-48A9-A777-C234F95C058A}">
  <ds:schemaRefs>
    <ds:schemaRef ds:uri="8ec782c9-ae4d-4471-9030-6d45e15dc888"/>
    <ds:schemaRef ds:uri="http://purl.org/dc/dcmitype/"/>
    <ds:schemaRef ds:uri="http://schemas.microsoft.com/office/infopath/2007/PartnerControls"/>
    <ds:schemaRef ds:uri="http://schemas.microsoft.com/office/2006/documentManagement/types"/>
    <ds:schemaRef ds:uri="http://schemas.microsoft.com/office/2006/metadata/properties"/>
    <ds:schemaRef ds:uri="http://schemas.openxmlformats.org/package/2006/metadata/core-properties"/>
    <ds:schemaRef ds:uri="http://purl.org/dc/terms/"/>
    <ds:schemaRef ds:uri="e7554cf4-1329-411a-9ae8-cf1cb9812f10"/>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7448</TotalTime>
  <Words>801</Words>
  <Application>Microsoft Office PowerPoint</Application>
  <PresentationFormat>Widescreen</PresentationFormat>
  <Paragraphs>81</Paragraphs>
  <Slides>10</Slides>
  <Notes>1</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20" baseType="lpstr">
      <vt:lpstr>Arial</vt:lpstr>
      <vt:lpstr>Calibri</vt:lpstr>
      <vt:lpstr>Helvetica</vt:lpstr>
      <vt:lpstr>Helvetica Light</vt:lpstr>
      <vt:lpstr>Nexa Black</vt:lpstr>
      <vt:lpstr>Raleway</vt:lpstr>
      <vt:lpstr>Raleway Light</vt:lpstr>
      <vt:lpstr>Segoe UI</vt:lpstr>
      <vt:lpstr>1_Office Theme</vt:lpstr>
      <vt:lpstr>think-cell Slide</vt:lpstr>
      <vt:lpstr>Senate School Health Services Committee Meeting</vt:lpstr>
      <vt:lpstr>CC. Out of this appropriation, $15,000,000 the first year and $15,000,000 the second year from the general fund is provided for the Department of Behavioral Health and Developmental Services (DBHDS), in collaboration with the Department of Education, to (i) provide grants to contract with federally qualified health centers, or other healthcare organizations, to establish school-based health clinics, including mobile clinics, to serve students and their families, as well as school staff. These clinics shall provide mental health services, primary medical care, and other health services in schools; or (ii) to allow school districts to contract with a mental telehealth or in person provider or direct funding to cover costs of current contractual agreements with a mental telehealth provider. The departments shall ensure that contracted organizations have the capability to bill third party insurers or public programs for services provided. DBHDS shall report on grants awarded to the Chairs of the House Appropriations and Senate Finance and Appropriations Committees by December 1 of each year.</vt:lpstr>
      <vt:lpstr>PowerPoint Presentation</vt:lpstr>
      <vt:lpstr>PowerPoint Presentation</vt:lpstr>
      <vt:lpstr>PowerPoint Presentation</vt:lpstr>
      <vt:lpstr>Youth Mental Health First Aid Initiative </vt:lpstr>
      <vt:lpstr>The Office of Child and Family Services utilized a portion of the state general funds appropriated to provide Youth Mental Health First Aid (YMHFA) training to school personnel.   This initiative is separate from the community based Mental Health First Aid training that DBHDS offers through the Office of Mental Health, Wellness and Recovery Services. </vt:lpstr>
      <vt:lpstr>Collaboration with Virginia Department of Education</vt:lpstr>
      <vt:lpstr>PowerPoint Presentation</vt:lpstr>
      <vt:lpstr>PowerPoint Presentation</vt:lpstr>
    </vt:vector>
  </TitlesOfParts>
  <Company>VITA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Senate School Health Services Committee Meeting</dc:title>
  <dc:creator>Caggiano, Jessica (DBHDS)</dc:creator>
  <cp:lastModifiedBy>Julia Bergamini</cp:lastModifiedBy>
  <cp:revision>37</cp:revision>
  <dcterms:created xsi:type="dcterms:W3CDTF">2026-02-02T19:07:19Z</dcterms:created>
  <dcterms:modified xsi:type="dcterms:W3CDTF">2026-09-23T14:17:28Z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0x010100068898FF0F6EE2438DA27D0E308ECD0E</vt:lpwstr>
  </property>
  <property fmtid="{D5CDD505-2E9C-101B-9397-08002B2CF9AE}" pid="3" name="MediaServiceImageTags">
    <vt:lpwstr/>
  </property>
</Properties>
</file>