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147474534" r:id="rId3"/>
    <p:sldId id="2147474532" r:id="rId4"/>
    <p:sldId id="2147474531" r:id="rId5"/>
    <p:sldId id="1338" r:id="rId6"/>
    <p:sldId id="269" r:id="rId7"/>
    <p:sldId id="270" r:id="rId8"/>
    <p:sldId id="261" r:id="rId9"/>
    <p:sldId id="273" r:id="rId10"/>
    <p:sldId id="274" r:id="rId11"/>
    <p:sldId id="271" r:id="rId12"/>
    <p:sldId id="263" r:id="rId13"/>
    <p:sldId id="2147474533" r:id="rId14"/>
    <p:sldId id="264" r:id="rId15"/>
    <p:sldId id="265" r:id="rId16"/>
  </p:sldIdLst>
  <p:sldSz cx="12192000" cy="6858000"/>
  <p:notesSz cx="6858000" cy="9144000"/>
  <p:embeddedFontLst>
    <p:embeddedFont>
      <p:font typeface="Playfair Display" panose="00000500000000000000" pitchFamily="2" charset="0"/>
      <p:regular r:id="rId18"/>
      <p:bold r:id="rId19"/>
      <p:italic r:id="rId20"/>
      <p:boldItalic r:id="rId21"/>
    </p:embeddedFont>
    <p:embeddedFont>
      <p:font typeface="Plus Jakarta Sans"/>
      <p:bold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55F23B-F71F-4DF5-949A-ACDCCC9C8B0A}" v="2" dt="2026-10-28T12:44:18.7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020" autoAdjust="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82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" d="8"/>
        <a:sy n="11" d="8"/>
      </p:scale>
      <p:origin x="0" y="-18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microsoft.com/office/2015/10/relationships/revisionInfo" Target="revisionInfo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8T01:09:06.670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641 146 9154 0 0,'67'-10'55'0'0,"-33"4"-41"0"0,45-5 49 0 0,11 3 5 0 0,-71 3-53 0 0,-16-1 16 0 0,0 1 28 0 0,7 1 82 0 0,-7 4-29 0 0,-5 1 186 0 0,-382 92 1092 0 0,229-65-1384 0 0,154-28 142 0 0,4-3-151 0 0,0-1-1 0 0,0 1 0 0 0,0 0 0 0 0,0 0 0 0 0,1 1 0 0 0,-1-1 1 0 0,1 1-1 0 0,0 0 0 0 0,6-4 0 0 0,-7 5-6 0 0,46-26-49 0 0,2 2 0 0 0,1 3-1 0 0,88-26 1 0 0,-104 36 168 0 0,-35 11 317 0 0,-22 3-277 0 0,-31 5 5 0 0,-54 15-1 0 0,59-11-132 0 0,-68 6 1 0 0,97-17-224 0 0,13-4 82 0 0,6 3 115 0 0,0 0 0 0 0,0 0-1 0 0,0 0 1 0 0,0-1 0 0 0,0 1 0 0 0,0 0 0 0 0,0 0-1 0 0,0 0 1 0 0,0 1 0 0 0,1-1 0 0 0,-1 0-1 0 0,0 0 1 0 0,2 0 0 0 0,57-28-2 0 0,-34 19-5 0 0,0 1 0 0 0,0 1 1 0 0,1 2-1 0 0,28-4 0 0 0,-45 8 8 0 0,0 1 0 0 0,0 0 0 0 0,1 1 0 0 0,-1 0 0 0 0,0 1 0 0 0,1 0 0 0 0,-1 0 0 0 0,0 1 0 0 0,0 1 0 0 0,0 0 0 0 0,0 0 0 0 0,-1 1 0 0 0,18 9 1 0 0,-24-11 7 0 0,0 0 1 0 0,-1 0 0 0 0,1 0-1 0 0,-1 0 1 0 0,1 1 0 0 0,-1-1-1 0 0,0 1 1 0 0,0 0 0 0 0,0-1-1 0 0,0 1 1 0 0,0 0 0 0 0,-1 0 0 0 0,1 0-1 0 0,-1 0 1 0 0,0 1 0 0 0,1 4-1 0 0,-1-3 14 0 0,-1 1 0 0 0,1-1 0 0 0,-1 1 0 0 0,0 0-1 0 0,-1-1 1 0 0,1 1 0 0 0,-1 0 0 0 0,0-1 0 0 0,-2 6 0 0 0,-5 9 39 0 0,0 0 0 0 0,-1-1 0 0 0,0 0 0 0 0,-15 19 1 0 0,6-13 9 0 0,-2 0 0 0 0,0-1 0 0 0,-1-2 0 0 0,-2 0 0 0 0,0-1 0 0 0,-2-1 0 0 0,0-1 0 0 0,-1-2 0 0 0,0 0 0 0 0,-37 15 0 0 0,62-31-96 0 0,21-22-477 0 0,-19 20 500 0 0,37-23-4 0 0,0 1 0 0 0,1 3 0 0 0,81-31 0 0 0,-103 45 226 0 0,-26 5 169 0 0,-28 9-115 0 0,-69 25-119 0 0,-53 14 11 0 0,131-40-196 0 0,-1-1-1 0 0,0-2 1 0 0,-44 1 0 0 0,72-5-32 0 0,3-2-181 0 0,5-4 199 0 0,-1 1 0 0 0,1 0 0 0 0,1 0 0 0 0,-1 1 0 0 0,0-1 0 0 0,12-3 0 0 0,58-19-50 0 0,-39 14 70 0 0,-32 11 23 0 0,94-30-63 0 0,-88 29 78 0 0,0 1 0 0 0,0 0 0 0 0,0 0 0 0 0,0 1 0 0 0,0 1 0 0 0,19 1 0 0 0,-29-1 0 0 0,-1 0 0 0 0,1 1 0 0 0,-1-1 0 0 0,1 0 0 0 0,0 0 0 0 0,-1 1 0 0 0,1-1 0 0 0,-1 1 0 0 0,1 0 0 0 0,-1-1 0 0 0,0 1 0 0 0,1 0 0 0 0,-1 0 0 0 0,0 0 0 0 0,1 0 0 0 0,-1 0 0 0 0,0 0 0 0 0,2 2 0 0 0,-3-2 9 0 0,0 0 1 0 0,1 0 0 0 0,-1 0-1 0 0,0 0 1 0 0,0 0 0 0 0,0 0-1 0 0,0 0 1 0 0,1 0 0 0 0,-2 0 0 0 0,1 0-1 0 0,0 0 1 0 0,0 0 0 0 0,0 0-1 0 0,0 0 1 0 0,-1 0 0 0 0,1 0-1 0 0,0-1 1 0 0,-1 1 0 0 0,1 0 0 0 0,-1 0-1 0 0,0 1 1 0 0,-3 4 57 0 0,0-1 1 0 0,0-1-1 0 0,0 1 0 0 0,-1 0 1 0 0,0-1-1 0 0,0 0 0 0 0,-8 5 1 0 0,-16 8 7 0 0,0 0 0 0 0,-1-3 1 0 0,-1 0-1 0 0,-1-2 0 0 0,1-2 1 0 0,-2 0-1 0 0,1-3 0 0 0,-1 0 1 0 0,-1-2-1 0 0,-38 1 1 0 0,71-6-93 0 0,1 0 0 0 0,-1 0 0 0 0,0 0 0 0 0,1 0 0 0 0,-1 0 0 0 0,0 0 0 0 0,1 0 0 0 0,-1 0 1 0 0,0 0-1 0 0,0 0 0 0 0,1 0 0 0 0,-1 0 0 0 0,0 0 0 0 0,1 0 0 0 0,-1-1 0 0 0,1 1 0 0 0,-1 0 1 0 0,0 0-1 0 0,1-1 0 0 0,-1 1 0 0 0,1 0 0 0 0,-1-1 0 0 0,0 1 0 0 0,1-1 0 0 0,-1 1 1 0 0,1-1-1 0 0,0 1 0 0 0,-1-1 0 0 0,1 1 0 0 0,-1-1 0 0 0,1 0 0 0 0,0-1-9 0 0,0 1 0 0 0,0 0 0 0 0,1 0 0 0 0,-1 0 0 0 0,1-1 0 0 0,-1 1 0 0 0,1 0 0 0 0,-1 0 0 0 0,1 0 0 0 0,0 0 0 0 0,0 0 0 0 0,-1 0 0 0 0,1 0 0 0 0,0 0 0 0 0,1 0-1 0 0,38-31-248 0 0,6 3 139 0 0,62-30-1 0 0,-88 50 114 0 0,0 1 0 0 0,0 1 0 0 0,0 0-1 0 0,1 2 1 0 0,0 0 0 0 0,26-2-1 0 0,-45 7 18 0 0,0 0 0 0 0,0 0 0 0 0,0 0-1 0 0,-1 0 1 0 0,1 0 0 0 0,0 0 0 0 0,0 1 0 0 0,0-1-1 0 0,0 0 1 0 0,-1 1 0 0 0,1 0 0 0 0,2 0 0 0 0,-3 0 6 0 0,-1-1 0 0 0,1 1 0 0 0,-1-1 0 0 0,1 1 1 0 0,-1-1-1 0 0,0 0 0 0 0,1 1 0 0 0,-1 0 0 0 0,1-1 1 0 0,-1 1-1 0 0,0-1 0 0 0,1 1 0 0 0,-1-1 0 0 0,0 1 1 0 0,0 0-1 0 0,0-1 0 0 0,1 1 0 0 0,-1-1 0 0 0,0 1 1 0 0,0 0-1 0 0,0-1 0 0 0,0 1 0 0 0,0 1 0 0 0,-1 1 21 0 0,0 0-1 0 0,0 0 0 0 0,0 0 0 0 0,0 0 0 0 0,-1 0 0 0 0,1-1 0 0 0,-1 1 0 0 0,1 0 0 0 0,-1-1 0 0 0,0 1 1 0 0,0-1-1 0 0,-4 4 0 0 0,-23 19 63 0 0,-1 0 1 0 0,-1-2-1 0 0,-50 27 1 0 0,8-4-96 0 0,73-46-7 0 0,0 0 0 0 0,0 0 1 0 0,0 0-1 0 0,0 0 0 0 0,0 0 0 0 0,0 0 1 0 0,1 0-1 0 0,-1 0 0 0 0,0 0 0 0 0,0 0 1 0 0,0 0-1 0 0,0 0 0 0 0,0 0 0 0 0,0 0 1 0 0,0 0-1 0 0,0 0 0 0 0,0 0 0 0 0,0 0 1 0 0,0 0-1 0 0,0 0 0 0 0,0 1 0 0 0,0-1 1 0 0,0 0-1 0 0,0 0 0 0 0,0 0 0 0 0,1 0 1 0 0,-1 0-1 0 0,0 0 0 0 0,0 0 0 0 0,0 0 1 0 0,0 0-1 0 0,0 0 0 0 0,0 0 0 0 0,0 0 1 0 0,0 0-1 0 0,0 0 0 0 0,0 0 0 0 0,0 0 1 0 0,0 1-1 0 0,0-1 0 0 0,0 0 0 0 0,0 0 1 0 0,0 0-1 0 0,0 0 0 0 0,0 0 0 0 0,0 0 1 0 0,0 0-1 0 0,0 0 0 0 0,0 0 0 0 0,0 0 1 0 0,0 0-1 0 0,13-1-90 0 0,18-6 81 0 0,57-29-40 0 0,-49 18 133 0 0,2 3-1 0 0,50-13 0 0 0,-87 27-61 0 0,-1 0 0 0 0,1 1-1 0 0,0-1 1 0 0,0 1 0 0 0,0 0-1 0 0,0 0 1 0 0,-1 1 0 0 0,1-1 0 0 0,0 1-1 0 0,0-1 1 0 0,-1 1 0 0 0,5 2 0 0 0,-7-2-2 0 0,0-1 1 0 0,0 1 0 0 0,0-1 0 0 0,0 1-1 0 0,0 0 1 0 0,0 0 0 0 0,0 0 0 0 0,0 0-1 0 0,-1 0 1 0 0,1-1 0 0 0,0 1 0 0 0,-1 1-1 0 0,1-1 1 0 0,0 0 0 0 0,-1 0 0 0 0,1 0-1 0 0,-1 0 1 0 0,0 0 0 0 0,1 0 0 0 0,-1 1-1 0 0,0-1 1 0 0,0 0 0 0 0,0 0 0 0 0,0 0-1 0 0,0 1 1 0 0,0-1 0 0 0,0 0-1 0 0,0 0 1 0 0,0 0 0 0 0,0 1 0 0 0,-1-1-1 0 0,1 0 1 0 0,0 0 0 0 0,-1 0 0 0 0,1 0-1 0 0,-1 0 1 0 0,0 0 0 0 0,1 0 0 0 0,-1 0-1 0 0,0 0 1 0 0,-1 1 0 0 0,-2 5 27 0 0,-1-1 1 0 0,1 0-1 0 0,-1-1 1 0 0,-1 1-1 0 0,1-1 1 0 0,-1 0-1 0 0,0 0 1 0 0,0-1-1 0 0,-1 0 0 0 0,-7 4 1 0 0,-5 2 30 0 0,-1-1 1 0 0,-26 9-1 0 0,26-12-67 0 0,0 0-1 0 0,0-1 1 0 0,0-1-1 0 0,0-2 1 0 0,-31 2-1 0 0,50-4-53 0 0,3-5-161 0 0,2-2 178 0 0,1 0-1 0 0,0 0 0 0 0,1 0 1 0 0,-1 1-1 0 0,1 0 0 0 0,1 0 1 0 0,-1 0-1 0 0,13-8 0 0 0,69-39-119 0 0,-53 33 128 0 0,26-13 36 0 0,2 2 0 0 0,1 4 0 0 0,103-31 0 0 0,-164 58 10 0 0,-1-1 0 0 0,0 0-1 0 0,1 1 1 0 0,-1-1 0 0 0,0 1 0 0 0,1 0-1 0 0,-1 0 1 0 0,1 0 0 0 0,-1 0 0 0 0,3 1-1 0 0,-1 5 232 0 0,-14 8-45 0 0,-1-4-121 0 0,0-1 1 0 0,-1 0 0 0 0,0-1 0 0 0,0 0 0 0 0,-24 10-1 0 0,-71 25 88 0 0,84-35-136 0 0,-28 12 19 0 0,-120 37 94 0 0,151-51-145 0 0,-1-2-1 0 0,1 0 1 0 0,-1-2-1 0 0,1 0 0 0 0,-1-1 1 0 0,-30-3-1 0 0,47 2-18 0 0,1 0 1 0 0,0-1-1 0 0,-1 0 0 0 0,1 0 0 0 0,0 0 0 0 0,-1 0 0 0 0,1 0 1 0 0,0-1-1 0 0,0 1 0 0 0,0-1 0 0 0,0 0 0 0 0,0 0 0 0 0,1 0 1 0 0,-1 0-1 0 0,0 0 0 0 0,1-1 0 0 0,-4-4 0 0 0,5 6-3 0 0,0-1-1 0 0,1 0 1 0 0,-1 0-1 0 0,0 1 1 0 0,1-1-1 0 0,-1 0 1 0 0,1 0-1 0 0,0 0 1 0 0,0 0-1 0 0,0 0 1 0 0,0 0-1 0 0,0 0 1 0 0,0 0-1 0 0,0 1 1 0 0,0-1-1 0 0,1 0 1 0 0,-1 0-1 0 0,1 0 1 0 0,-1 0-1 0 0,1 1 1 0 0,0-1-1 0 0,0 0 1 0 0,0 0-1 0 0,0 1 1 0 0,0-1-1 0 0,0 1 0 0 0,0-1 1 0 0,1 1-1 0 0,-1 0 1 0 0,0-1-1 0 0,1 1 1 0 0,2-2-1 0 0,8-8-10 0 0,2 1 0 0 0,-1 0-1 0 0,1 0 1 0 0,1 2 0 0 0,0 0-1 0 0,0 0 1 0 0,0 1 0 0 0,1 1-1 0 0,0 1 1 0 0,1 0 0 0 0,-1 1 0 0 0,1 1-1 0 0,-1 1 1 0 0,1 0 0 0 0,0 1-1 0 0,0 1 1 0 0,0 0 0 0 0,0 1-1 0 0,-1 1 1 0 0,31 7 0 0 0,-44-8 40 0 0,-1 0 1 0 0,1-1-1 0 0,-1 1 1 0 0,1 0-1 0 0,-1 0 1 0 0,1 0-1 0 0,-1 1 1 0 0,0-1 0 0 0,1 1-1 0 0,-1-1 1 0 0,0 1-1 0 0,0 0 1 0 0,0-1-1 0 0,0 1 1 0 0,0 0-1 0 0,-1 0 1 0 0,1 1 0 0 0,-1-1-1 0 0,1 0 1 0 0,1 4-1 0 0,-3-3 7 0 0,0-1 0 0 0,0 0 0 0 0,0 0 0 0 0,0 1-1 0 0,0-1 1 0 0,-1 0 0 0 0,1 0 0 0 0,-1 1 0 0 0,0-1 0 0 0,0 0 0 0 0,1 0-1 0 0,-1 0 1 0 0,0 0 0 0 0,-1 0 0 0 0,1 0 0 0 0,0 0 0 0 0,-1-1-1 0 0,1 1 1 0 0,-1 0 0 0 0,1-1 0 0 0,-1 1 0 0 0,0-1 0 0 0,1 0 0 0 0,-5 3-1 0 0,-10 7 43 0 0,0 0 0 0 0,-1-1 0 0 0,-1-1 0 0 0,0-1 0 0 0,0 0 0 0 0,0-2 0 0 0,-1 0 0 0 0,-25 5 1 0 0,2-4-43 0 0,0-1 1 0 0,-76 0 0 0 0,101-6-53 0 0,0-1 0 0 0,-25-5 0 0 0,37 6 0 0 0,1-1 0 0 0,-1 0-1 0 0,1-1 1 0 0,-1 1 0 0 0,1-1 0 0 0,0 0 0 0 0,-1 0 0 0 0,1 0 0 0 0,0 0-1 0 0,1-1 1 0 0,-1 0 0 0 0,0 0 0 0 0,-6-6 0 0 0,9 8 11 0 0,1 0 1 0 0,-1 0-1 0 0,0 0 0 0 0,1 0 1 0 0,-1 0-1 0 0,1-1 1 0 0,0 1-1 0 0,-1 0 0 0 0,1 0 1 0 0,0 0-1 0 0,0-1 0 0 0,-1 1 1 0 0,1 0-1 0 0,0 0 1 0 0,0 0-1 0 0,0-1 0 0 0,1 1 1 0 0,-1 0-1 0 0,0 0 1 0 0,0 0-1 0 0,1-2 0 0 0,1-1-8 0 0,-1 1-1 0 0,1 0 1 0 0,0 0-1 0 0,0 0 1 0 0,0 1-1 0 0,0-1 0 0 0,4-4 1 0 0,3-1-15 0 0,0 0 0 0 0,1 0 0 0 0,14-8 0 0 0,26-14 20 0 0,1 2 0 0 0,1 3 1 0 0,1 1-1 0 0,2 4 0 0 0,0 1 1 0 0,1 3-1 0 0,74-12 0 0 0,-96 24 31 0 0,48 0 0 0 0,-73 4 31 0 0,-1 1 0 0 0,1-1 0 0 0,0 1 0 0 0,-1 1 0 0 0,1 0 0 0 0,-1 0-1 0 0,1 0 1 0 0,-1 1 0 0 0,0 0 0 0 0,0 1 0 0 0,9 5 0 0 0,-17-9-24 0 0,1 1 0 0 0,-1-1 0 0 0,0 0 0 0 0,1 1 0 0 0,-1-1 0 0 0,0 0 0 0 0,1 1 0 0 0,-1-1 0 0 0,0 1 0 0 0,1-1 0 0 0,-1 1 0 0 0,0-1 0 0 0,0 1 0 0 0,0-1 0 0 0,1 1 0 0 0,-1-1 0 0 0,0 1 0 0 0,0-1 0 0 0,0 1 0 0 0,0-1 0 0 0,0 1 0 0 0,0-1 0 0 0,0 1 0 0 0,0-1 0 0 0,0 1 0 0 0,0-1 0 0 0,0 1 0 0 0,0-1 0 0 0,0 1 0 0 0,-1 0 0 0 0,-11 17 251 0 0,-22 8 36 0 0,-1-9-217 0 0,-1-1 0 0 0,-1-2 0 0 0,0-2 0 0 0,-1-1 1 0 0,-41 5-1 0 0,10 0-35 0 0,-88 13 30 0 0,133-26-79 0 0,0-1 0 0 0,-1-2 0 0 0,0-1 0 0 0,-35-5 0 0 0,58 6-8 0 0,1 0 0 0 0,-1 0 0 0 0,1 0 0 0 0,-1 0 0 0 0,1-1 0 0 0,-1 1 0 0 0,1-1 0 0 0,-1 1 0 0 0,1-1 0 0 0,-1 1 0 0 0,1-1 0 0 0,-1 0 0 0 0,1 0 0 0 0,0 0 0 0 0,-1 0 0 0 0,1 0 0 0 0,0 0 0 0 0,0 0 0 0 0,0 0 0 0 0,0 0 0 0 0,0-1 0 0 0,0 1 0 0 0,-1-2 0 0 0,2 2-7 0 0,0-1 0 0 0,0 0 0 0 0,0 1 0 0 0,0-1 0 0 0,0 1-1 0 0,0-1 1 0 0,1 1 0 0 0,-1-1 0 0 0,1 1 0 0 0,-1-1 0 0 0,1 1-1 0 0,-1-1 1 0 0,1 1 0 0 0,0-1 0 0 0,0 1 0 0 0,-1 0-1 0 0,1 0 1 0 0,2-3 0 0 0,6-6-66 0 0,1 0 1 0 0,0 1-1 0 0,21-15 0 0 0,-31 24 82 0 0,30-21-27 0 0,1 1 0 0 0,0 1-1 0 0,2 2 1 0 0,0 1-1 0 0,1 2 1 0 0,0 2-1 0 0,1 0 1 0 0,1 3-1 0 0,55-9 1 0 0,-14 14 57 0 0,-69 4-10 0 0,0 1 1 0 0,0 0-1 0 0,0 0 0 0 0,-1 0 0 0 0,1 1 0 0 0,0 0 1 0 0,10 5-1 0 0,-17-7-8 0 0,0 0-1 0 0,0 1 1 0 0,-1-1 0 0 0,1 0 0 0 0,0 1 0 0 0,0-1 0 0 0,-1 1-1 0 0,1-1 1 0 0,-1 1 0 0 0,1-1 0 0 0,0 1 0 0 0,-1-1 0 0 0,1 1-1 0 0,-1-1 1 0 0,1 1 0 0 0,-1 0 0 0 0,1-1 0 0 0,-1 1 0 0 0,0 0-1 0 0,1-1 1 0 0,-1 1 0 0 0,0 0 0 0 0,0 0 0 0 0,1 0-1 0 0,-1-1 1 0 0,0 1 0 0 0,0 0 0 0 0,0 0 0 0 0,0-1 0 0 0,0 2-1 0 0,-1 0 12 0 0,1 0 0 0 0,-1-1 0 0 0,0 1 0 0 0,0-1 0 0 0,0 1 0 0 0,0-1 0 0 0,0 1 0 0 0,0-1 0 0 0,0 0 0 0 0,0 1 0 0 0,-1-1 0 0 0,-2 2 0 0 0,-4 3 56 0 0,-1 0 0 0 0,0-1 0 0 0,-15 7 0 0 0,-15 4-20 0 0,-1-2 0 0 0,0-2-1 0 0,-1-2 1 0 0,0-1 0 0 0,0-2-1 0 0,-1-2 1 0 0,0-1 0 0 0,-75-5-1 0 0,98-1-85 0 0,1 0 0 0 0,0-2-1 0 0,0 0 1 0 0,1-1 0 0 0,-1-1-1 0 0,1 0 1 0 0,0-1 0 0 0,0-1-1 0 0,1-1 1 0 0,0-1 0 0 0,-15-11-1 0 0,30 20 13 0 0,0 0-1 0 0,-1 0 0 0 0,1 1 1 0 0,0-1-1 0 0,0 0 1 0 0,0 0-1 0 0,1 0 0 0 0,-1 0 1 0 0,0 0-1 0 0,0-1 1 0 0,1 1-1 0 0,-1 0 0 0 0,0 0 1 0 0,1 0-1 0 0,-1-1 0 0 0,1 1 1 0 0,-1 0-1 0 0,1-1 1 0 0,0 1-1 0 0,0 0 0 0 0,-1-1 1 0 0,1 1-1 0 0,0 0 0 0 0,0-1 1 0 0,1 1-1 0 0,-1-3 1 0 0,1 2-11 0 0,0 0 1 0 0,1 0-1 0 0,-1 0 1 0 0,0 0-1 0 0,1 0 0 0 0,0 0 1 0 0,-1 0-1 0 0,1 0 1 0 0,0 0-1 0 0,0 1 1 0 0,0-1-1 0 0,0 1 1 0 0,3-2-1 0 0,6-3-35 0 0,1 0 0 0 0,0 1 0 0 0,0 1 0 0 0,19-5 0 0 0,18-3 60 0 0,1 2 1 0 0,0 3-1 0 0,0 2 0 0 0,73 2 0 0 0,-121 3 10 0 0,1 0-1 0 0,-1 1 1 0 0,1-1-1 0 0,-1 0 1 0 0,1 1-1 0 0,-1 0 1 0 0,0 0-1 0 0,1-1 1 0 0,-1 1-1 0 0,4 2 1 0 0,-6-2 3 0 0,1 0 0 0 0,0-1 0 0 0,0 1 0 0 0,-1 0 1 0 0,1-1-1 0 0,0 1 0 0 0,-1 0 0 0 0,1 0 0 0 0,-1-1 1 0 0,1 1-1 0 0,-1 0 0 0 0,1 0 0 0 0,-1 0 0 0 0,0 0 0 0 0,1 0 1 0 0,-1 0-1 0 0,0-1 0 0 0,0 1 0 0 0,0 2 0 0 0,0 0 9 0 0,-1 0 1 0 0,1 0-1 0 0,-1 0 0 0 0,0-1 0 0 0,0 1 0 0 0,0 0 0 0 0,0 0 0 0 0,-1-1 0 0 0,1 1 0 0 0,-1-1 1 0 0,1 1-1 0 0,-1-1 0 0 0,0 0 0 0 0,0 0 0 0 0,0 0 0 0 0,-3 3 0 0 0,-11 7-3 0 0,0 1 1 0 0,0-2-1 0 0,-1 0 0 0 0,0-2 0 0 0,-1 1 0 0 0,-1-2 0 0 0,1-1 0 0 0,-25 7 0 0 0,1-2-41 0 0,0-3-1 0 0,-76 7 0 0 0,95-14-32 0 0,0-2 0 0 0,-40-3 0 0 0,55 2 23 0 0,-1 0 0 0 0,1-1 0 0 0,0 0 1 0 0,0 0-1 0 0,1 0 0 0 0,-1-1 1 0 0,0-1-1 0 0,1 1 0 0 0,0-1 0 0 0,-1 0 1 0 0,-6-6-1 0 0,13 9 17 0 0,0 0 0 0 0,0 1 0 0 0,1-1 0 0 0,-1 0 0 0 0,0 1 0 0 0,1-1 1 0 0,-1 0-1 0 0,1 0 0 0 0,-1 0 0 0 0,1 0 0 0 0,-1 1 0 0 0,1-1 0 0 0,-1 0 0 0 0,1 0 0 0 0,0 0 0 0 0,0 0 1 0 0,-1 0-1 0 0,1 0 0 0 0,0 0 0 0 0,0 0 0 0 0,0 0 0 0 0,0 0 0 0 0,0 0 0 0 0,0 0 0 0 0,0 0 1 0 0,1-1-1 0 0,0 0-9 0 0,0 0-1 0 0,0 0 1 0 0,0 0 0 0 0,0 0 0 0 0,0 0 0 0 0,1 1 0 0 0,-1-1 0 0 0,1 0 0 0 0,-1 1 0 0 0,1-1 0 0 0,2-1 0 0 0,4-3-41 0 0,1 1 1 0 0,0-1 0 0 0,18-6 0 0 0,11-3 74 0 0,0 1-1 0 0,1 2 1 0 0,1 2 0 0 0,0 2-1 0 0,1 1 1 0 0,-1 2 0 0 0,50 1-1 0 0,-71 5 82 0 0,0 1 0 0 0,0 2 0 0 0,-1-1 0 0 0,1 2 0 0 0,-1 1 0 0 0,0 0 0 0 0,0 1-1 0 0,-1 1 1 0 0,30 18 0 0 0,-47-25-67 0 0,0-1 0 0 0,0 0 0 0 0,0 1 0 0 0,0-1-1 0 0,0 1 1 0 0,0-1 0 0 0,0 1 0 0 0,-1-1 0 0 0,1 0 0 0 0,0 1 0 0 0,0-1-1 0 0,-1 1 1 0 0,1-1 0 0 0,0 0 0 0 0,0 1 0 0 0,-1-1 0 0 0,1 0-1 0 0,0 1 1 0 0,-1-1 0 0 0,1 0 0 0 0,-1 0 0 0 0,1 1 0 0 0,0-1 0 0 0,-1 0-1 0 0,1 0 1 0 0,-1 0 0 0 0,1 0 0 0 0,0 1 0 0 0,-1-1 0 0 0,1 0-1 0 0,-1 0 1 0 0,1 0 0 0 0,-1 0 0 0 0,0 0 0 0 0,-23 7 11 0 0,-41 1-21 0 0,-1-3-1 0 0,-112-7 1 0 0,117-8-107 0 0,56 9 76 0 0,1 0 0 0 0,-1 0 0 0 0,1-1 1 0 0,0 1-1 0 0,0-1 0 0 0,0 0 0 0 0,0 0 0 0 0,0-1 0 0 0,1 1 0 0 0,-1-1 0 0 0,-4-4 0 0 0,7 6 2 0 0,1 0-1 0 0,-1 0 1 0 0,0-1-1 0 0,1 1 1 0 0,-1 0-1 0 0,1 0 1 0 0,0 0 0 0 0,0-1-1 0 0,-1 1 1 0 0,1 0-1 0 0,0-1 1 0 0,0 1-1 0 0,0 0 1 0 0,0 0 0 0 0,0-1-1 0 0,0 1 1 0 0,1 0-1 0 0,-1-1 1 0 0,0 1-1 0 0,1 0 1 0 0,-1 0 0 0 0,1 0-1 0 0,-1-1 1 0 0,1 1-1 0 0,-1 0 1 0 0,1 0 0 0 0,0 0-1 0 0,0 0 1 0 0,0 0-1 0 0,-1 0 1 0 0,1 0-1 0 0,0 0 1 0 0,0 0 0 0 0,2-1-1 0 0,40-30-107 0 0,-38 29 115 0 0,26-18 8 0 0,2 3 1 0 0,-1 0 0 0 0,50-18 0 0 0,-71 32 17 0 0,1 0 1 0 0,0 0 0 0 0,-1 2 0 0 0,2-1 0 0 0,-1 1 0 0 0,0 1 0 0 0,0 0-1 0 0,1 1 1 0 0,-1 0 0 0 0,0 1 0 0 0,0 0 0 0 0,1 1 0 0 0,-1 0 0 0 0,14 5 0 0 0,-25-6-3 0 0,1-1 1 0 0,0 0 0 0 0,-1 1 0 0 0,1 0 0 0 0,0-1 0 0 0,-1 1 0 0 0,1 0 0 0 0,-1 0-1 0 0,1 0 1 0 0,-1 0 0 0 0,0 0 0 0 0,1 0 0 0 0,-1 0 0 0 0,0 0 0 0 0,0 0 0 0 0,0 1-1 0 0,0-1 1 0 0,0 1 0 0 0,0-1 0 0 0,0 1 0 0 0,0-1 0 0 0,0 1 0 0 0,-1-1 0 0 0,1 1-1 0 0,0-1 1 0 0,-1 1 0 0 0,0 0 0 0 0,1 0 0 0 0,-1-1 0 0 0,0 1 0 0 0,0 0 0 0 0,0-1 0 0 0,0 1-1 0 0,0 0 1 0 0,0 0 0 0 0,-1-1 0 0 0,1 1 0 0 0,-1 0 0 0 0,1-1 0 0 0,-1 1 0 0 0,1 0-1 0 0,-1-1 1 0 0,0 1 0 0 0,0-1 0 0 0,0 1 0 0 0,0-1 0 0 0,-1 2 0 0 0,-4 4 41 0 0,1 0 1 0 0,-1-1-1 0 0,0 1 0 0 0,0-1 1 0 0,-1-1-1 0 0,1 1 1 0 0,-1-1-1 0 0,-11 5 0 0 0,6-3-43 0 0,-1-1 0 0 0,0-1 0 0 0,-1 0 0 0 0,1-1 0 0 0,-1-1 0 0 0,0 0 0 0 0,0 0 0 0 0,0-1 0 0 0,0-1-1 0 0,-1-1 1 0 0,-21-1 0 0 0,35 1-25 0 0,0 0 1 0 0,-1-1-1 0 0,1 1 0 0 0,0 0 1 0 0,0-1-1 0 0,0 1 0 0 0,-1 0 0 0 0,1-1 1 0 0,0 1-1 0 0,0-1 0 0 0,0 0 1 0 0,0 1-1 0 0,0-1 0 0 0,0 0 0 0 0,0 0 1 0 0,0 0-1 0 0,0 0 0 0 0,0 0 1 0 0,0 0-1 0 0,1 0 0 0 0,-1 0 0 0 0,0 0 1 0 0,1 0-1 0 0,-1-1 0 0 0,0 0-11 0 0,1 0-1 0 0,0 0 1 0 0,0 0-1 0 0,0-1 1 0 0,0 1-1 0 0,0 0 1 0 0,0 0-1 0 0,0 0 1 0 0,1 0-1 0 0,-1 0 1 0 0,1 1 0 0 0,-1-1-1 0 0,3-3 1 0 0,0-3-30 0 0,1 2 1 0 0,0-1-1 0 0,1 0 1 0 0,-1 1-1 0 0,1-1 1 0 0,10-8-1 0 0,1 1 23 0 0,1 1 0 0 0,1 1-1 0 0,0 0 1 0 0,0 2 0 0 0,1 0-1 0 0,0 1 1 0 0,24-8 0 0 0,-32 13 27 0 0,0 1 0 0 0,0 0 0 0 0,0 1 0 0 0,0 0 0 0 0,0 1 1 0 0,0 0-1 0 0,1 0 0 0 0,-1 1 0 0 0,0 1 0 0 0,0 0 0 0 0,1 1 1 0 0,-1 0-1 0 0,0 0 0 0 0,0 1 0 0 0,12 6 0 0 0,-19-7 13 0 0,0 0 0 0 0,1 0 1 0 0,-1 1-1 0 0,0 0 0 0 0,-1 0 0 0 0,1 0 0 0 0,-1 0 0 0 0,1 1 0 0 0,-1-1 0 0 0,0 1 0 0 0,0 0 1 0 0,0 0-1 0 0,-1 0 0 0 0,3 5 0 0 0,0 4 3 0 0,0-1 0 0 0,-1 1-1 0 0,4 21 1 0 0,1 7-114 0 0,-7-37-5 0 0,0 0 1 0 0,0 0 0 0 0,0 0 0 0 0,0 0-1 0 0,0 0 1 0 0,1 0 0 0 0,0 0 0 0 0,0-1-1 0 0,0 0 1 0 0,0 1 0 0 0,0-1-1 0 0,1 0 1 0 0,-1-1 0 0 0,5 4 0 0 0,1-1-428 0 0,0 0 0 0 0,0 0 0 0 0,0-1 0 0 0,0-1 0 0 0,13 4 0 0 0,5-1-766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8T01:09:10.280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472 1 3697 0 0,'-32'1'1944'0'0,"0"1"0"0"0,-35 8 1 0 0,-125 38 633 0 0,52-10-1837 0 0,132-37-887 0 0,8-3 49 0 0,16-9 9 0 0,32-11 6 0 0,0 7 130 0 0,0 1 0 0 0,0 2 0 0 0,1 3 0 0 0,87-6 0 0 0,-135 15-15 0 0,-1 0 0 0 0,1-1-1 0 0,-1 1 1 0 0,1 0 0 0 0,-1 0-1 0 0,1 0 1 0 0,0 0 0 0 0,-1 0 0 0 0,1 0-1 0 0,-1 0 1 0 0,1 0 0 0 0,-1 0 0 0 0,1 0-1 0 0,-1 0 1 0 0,1 1 0 0 0,-1-1 0 0 0,1 0-1 0 0,-1 0 1 0 0,1 0 0 0 0,-1 1-1 0 0,1-1 1 0 0,-1 0 0 0 0,0 0 0 0 0,1 1-1 0 0,-1-1 1 0 0,1 0 0 0 0,-1 1 0 0 0,0-1-1 0 0,1 1 1 0 0,-1-1 0 0 0,0 0 0 0 0,1 1-1 0 0,-13 12 270 0 0,-28 9-84 0 0,16-12-82 0 0,-1 1-42 0 0,-1-1 0 0 0,0-1 0 0 0,0-1 0 0 0,-44 8 0 0 0,69-16-100 0 0,0 0-1 0 0,0 0 1 0 0,0 0 0 0 0,0 1 0 0 0,0-1 0 0 0,-1-1-1 0 0,1 1 1 0 0,0 0 0 0 0,0 0 0 0 0,0 0 0 0 0,0 0 0 0 0,0-1-1 0 0,0 1 1 0 0,0-1 0 0 0,0 1 0 0 0,-1-1 0 0 0,1 0-3 0 0,1 1 0 0 0,0 0 1 0 0,0-1-1 0 0,0 1 0 0 0,0 0 1 0 0,-1-1-1 0 0,1 1 0 0 0,0 0 1 0 0,0-1-1 0 0,0 1 0 0 0,0-1 1 0 0,0 1-1 0 0,0 0 1 0 0,0-1-1 0 0,0 1 0 0 0,0 0 1 0 0,0-1-1 0 0,0 1 0 0 0,0-1 1 0 0,0 1-1 0 0,0 0 0 0 0,1-1 1 0 0,-1 1-1 0 0,0 0 0 0 0,0-1 1 0 0,0 1-1 0 0,1 0 1 0 0,-1-1-1 0 0,0 0 0 0 0,3-1-9 0 0,-1-1-1 0 0,0 1 1 0 0,0 0-1 0 0,1 0 1 0 0,-1 0-1 0 0,1 0 1 0 0,-1 0-1 0 0,1 0 1 0 0,0 1-1 0 0,4-3 1 0 0,13-2 12 0 0,1 0-1 0 0,-1 1 1 0 0,1 1 0 0 0,0 0 0 0 0,0 2-1 0 0,1 1 1 0 0,-1 0 0 0 0,0 2 0 0 0,0 0-1 0 0,0 2 1 0 0,28 6 0 0 0,-48-9 19 0 0,-1 0 0 0 0,0 0 0 0 0,1 0-1 0 0,-1 0 1 0 0,0 0 0 0 0,1 0 0 0 0,-1 0 0 0 0,0 0 0 0 0,1 0 0 0 0,-1 0-1 0 0,0 1 1 0 0,0-1 0 0 0,1 0 0 0 0,-1 0 0 0 0,0 0 0 0 0,0 1-1 0 0,1-1 1 0 0,-1 0 0 0 0,0 0 0 0 0,0 1 0 0 0,1-1 0 0 0,-1 0 0 0 0,0 0-1 0 0,0 1 1 0 0,0-1 0 0 0,0 0 0 0 0,0 1 0 0 0,1-1 0 0 0,-1 0 0 0 0,0 1-1 0 0,0-1 1 0 0,0 0 0 0 0,0 1 0 0 0,0-1 0 0 0,0 0 0 0 0,0 1-1 0 0,0-1 1 0 0,0 0 0 0 0,0 1 0 0 0,0-1 0 0 0,0 0 0 0 0,0 0 0 0 0,-1 1-1 0 0,1-1 1 0 0,0 0 0 0 0,0 1 0 0 0,0-1 0 0 0,0 0 0 0 0,0 1 0 0 0,-1-1-1 0 0,1 0 1 0 0,0 0 0 0 0,0 1 0 0 0,-1-1 0 0 0,1 0 0 0 0,0 0 0 0 0,0 0-1 0 0,-1 1 1 0 0,1-1 0 0 0,0 0 0 0 0,0 0 0 0 0,-1 0 0 0 0,1 0-1 0 0,0 0 1 0 0,-1 1 0 0 0,0-1 0 0 0,-24 15 121 0 0,-7 0 31 0 0,0-2 0 0 0,-2-1 0 0 0,1-1 0 0 0,-2-2 0 0 0,1-2 0 0 0,-57 6 0 0 0,49-13-288 0 0,33-4-245 0 0,24-6 209 0 0,-9 8 125 0 0,1 0-1 0 0,0 1 0 0 0,0-1 1 0 0,1 1-1 0 0,-1 1 0 0 0,13 0 1 0 0,14-2-29 0 0,43-6 50 0 0,95 2-1 0 0,-172 6 26 0 0,0-1 0 0 0,1 1 0 0 0,-1 0 0 0 0,0 0 0 0 0,0 0 0 0 0,0 0 0 0 0,0 0 0 0 0,1 0 0 0 0,-1 0 0 0 0,0 0 0 0 0,0 0 0 0 0,0 0 0 0 0,0-1 0 0 0,1 1-1 0 0,-1 0 1 0 0,0 0 0 0 0,0 0 0 0 0,0 0 0 0 0,1 0 0 0 0,-1 0 0 0 0,0 1 0 0 0,0-1 0 0 0,0 0 0 0 0,0 0 0 0 0,1 0 0 0 0,-1 0 0 0 0,0 0 0 0 0,0 0 0 0 0,0 0 0 0 0,0 0 0 0 0,1 0 0 0 0,-1 0 0 0 0,0 0-1 0 0,0 1 1 0 0,0-1 0 0 0,0 0 0 0 0,0 0 0 0 0,0 0 0 0 0,1 0 0 0 0,-1 0 0 0 0,0 1 0 0 0,0-1 0 0 0,0 0 0 0 0,0 0 0 0 0,0 0 0 0 0,0 0 0 0 0,0 1 0 0 0,0-1 0 0 0,0 0 0 0 0,0 0 0 0 0,0 0-1 0 0,0 1 1 0 0,-11 5 139 0 0,-23 6-84 0 0,-51 4 98 0 0,53-9-161 0 0,0-1-1 0 0,-1-1 1 0 0,1-2 0 0 0,-1-1-1 0 0,-37-3 1 0 0,80-2-173 0 0,0 0 0 0 0,-1 1 0 0 0,1 0-1 0 0,14-1 1 0 0,-15 3 154 0 0,258 7-31 0 0,-254-5 530 0 0,-12 2-188 0 0,-19 7-94 0 0,-40 8-142 0 0,8-5-23 0 0,1-3 0 0 0,-1-2 1 0 0,-98 5-1 0 0,147-13-45 0 0,0-1-1 0 0,0 0 1 0 0,-1 0-1 0 0,1 0 1 0 0,0 0 0 0 0,0 0-1 0 0,0 0 1 0 0,-1 0 0 0 0,1-1-1 0 0,0 1 1 0 0,0 0 0 0 0,0 0-1 0 0,0-1 1 0 0,0 1-1 0 0,0-1 1 0 0,-1 1 0 0 0,1-1-1 0 0,0 0 1 0 0,-1-1 0 0 0,2 2-7 0 0,0-1 1 0 0,0 0 0 0 0,0 1-1 0 0,1-1 1 0 0,-1 1 0 0 0,0-1-1 0 0,0 0 1 0 0,0 1 0 0 0,1-1-1 0 0,-1 0 1 0 0,0 1 0 0 0,1-1 0 0 0,-1 1-1 0 0,1-1 1 0 0,-1 1 0 0 0,1-1-1 0 0,-1 1 1 0 0,1-1 0 0 0,-1 1-1 0 0,1 0 1 0 0,-1-1 0 0 0,1 1-1 0 0,0-1 1 0 0,6-3-43 0 0,0 0-1 0 0,0 0 1 0 0,1 0 0 0 0,9-2-1 0 0,40-5 26 0 0,0 2 0 0 0,0 3 0 0 0,109 3 0 0 0,-161 3 44 0 0,-4 0 323 0 0,-6 2-182 0 0,-24 10-70 0 0,0-1-1 0 0,0-1 0 0 0,-49 9 1 0 0,9-3-86 0 0,-53 18-73 0 0,121-34 58 0 0,8 1-557 0 0,11 5 539 0 0,0-2 0 0 0,0 0 1 0 0,1-1-1 0 0,-1-1 0 0 0,31 0 0 0 0,97-11 103 0 0,-159 12 526 0 0,-134 35-325 0 0,119-25-271 0 0,20-9-10 0 0,0 0 0 0 0,0-1 0 0 0,0 0 0 0 0,-1 0 0 0 0,1 0 0 0 0,-15 1 0 0 0,22-4-25 0 0,3 1-328 0 0,0-1 358 0 0,0 1 0 0 0,-1-1 0 0 0,1 0 0 0 0,0 0 0 0 0,0 0 0 0 0,0 0 0 0 0,0 0 1 0 0,-1 0-1 0 0,1 0 0 0 0,3-1 0 0 0,-4 1-2 0 0,101-12-167 0 0,-70 7 162 0 0,51-1 1 0 0,22 9 150 0 0,-104-3 311 0 0,-5 0-402 0 0,-15 1 1 0 0,-1 0-1 0 0,1 2 1 0 0,-1 0 0 0 0,1 1-1 0 0,-20 7 1 0 0,-93 41-22 0 0,66-25-174 0 0,66-27 140 0 0,0 0 0 0 0,-1 0 1 0 0,1 1-1 0 0,0-1 0 0 0,-1 0 0 0 0,1 0 0 0 0,0 0 1 0 0,-1 0-1 0 0,1 0 0 0 0,0 0 0 0 0,0 1 0 0 0,-1-1 1 0 0,1 0-1 0 0,0 0 0 0 0,0 0 0 0 0,0 1 0 0 0,-1-1 1 0 0,1 0-1 0 0,0 0 0 0 0,0 1 0 0 0,0-1 0 0 0,0 0 1 0 0,-1 1-1 0 0,1-1 0 0 0,0 0 0 0 0,0 0 0 0 0,0 1 1 0 0,0-1-1 0 0,0 0 0 0 0,0 1 0 0 0,0-1 0 0 0,0 0 1 0 0,0 1-1 0 0,0-1 0 0 0,0 1 0 0 0,9 8-93 0 0,17 2 163 0 0,-4-13 279 0 0,-12-12-352 0 0,-8 9 2 0 0,10-11-46 0 0,-12 16 55 0 0,1 1 0 0 0,0-1 0 0 0,0 0 0 0 0,-1 1 1 0 0,1-1-1 0 0,0 1 0 0 0,-1-1 0 0 0,1 1 0 0 0,0-1 0 0 0,-1 1 1 0 0,1 0-1 0 0,-1-1 0 0 0,1 1 0 0 0,-1 0 0 0 0,1 0 0 0 0,-1-1 0 0 0,0 1 1 0 0,1 0-1 0 0,-1 0 0 0 0,0-1 0 0 0,1 3 0 0 0,3 5-22 0 0,-1-1 52 0 0,0-1 0 0 0,0 0 0 0 0,1 0 0 0 0,0 0 0 0 0,8 9 0 0 0,-11-14-23 0 0,-1-1-1 0 0,1 1 1 0 0,-1-1 0 0 0,0 1 0 0 0,1-1-1 0 0,-1 1 1 0 0,1-1 0 0 0,-1 1 0 0 0,1-1-1 0 0,-1 0 1 0 0,1 1 0 0 0,-1-1-1 0 0,1 0 1 0 0,-1 1 0 0 0,1-1 0 0 0,0 0-1 0 0,-1 0 1 0 0,1 1 0 0 0,0-1 0 0 0,-1 0-1 0 0,2 0 1 0 0,-1-1-3 0 0,0 0 1 0 0,1 0-1 0 0,-1 0 0 0 0,0-1 1 0 0,0 1-1 0 0,0 0 0 0 0,-1 0 0 0 0,1-1 1 0 0,0 1-1 0 0,0-1 0 0 0,-1 1 1 0 0,1-1-1 0 0,0-2 0 0 0,62-152-15 0 0,-58 148-76 0 0,-2 13 109 0 0,-2 7 37 0 0,4 52 34 0 0,-19-32-22 0 0,3 1-69 0 0,7-20 36 0 0,-1-1 0 0 0,0 0-1 0 0,-8 12 1 0 0,8-14-27 0 0,1-2 2 0 0,-20 28 142 0 0,10-17-80 0 0,10-15-46 0 0,1-1-1 0 0,0 1 1 0 0,0 0 0 0 0,0 0-1 0 0,0 0 1 0 0,1 1-1 0 0,0-1 1 0 0,0 1-1 0 0,0-1 1 0 0,0 1 0 0 0,1 0-1 0 0,-1 6 1 0 0,1 2-978 0 0,2-41-5793 0 0,3 9 3724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8T01:09:15.126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654 805 424 0 0,'0'0'3662'0'0,"-18"-21"869"0"0,-6-33-4174 0 0,12 32 624 0 0,-5-12-756 0 0,12 26-11 0 0,4-13 1108 0 0,-1 3-1195 0 0,0 0 0 0 0,3-37 0 0 0,1 17-44 0 0,5-38 57 0 0,-6 70-136 0 0,1 0-1 0 0,0 0 1 0 0,0 0 0 0 0,0-1-1 0 0,1 2 1 0 0,-1-1-1 0 0,2 0 1 0 0,-1 1-1 0 0,6-9 1 0 0,20-36-32 0 0,-29 49 35 0 0,0 0-27 0 0,0 0 21 0 0,0 0 0 0 0,-1-1-1 0 0,1 1 1 0 0,-1 0 0 0 0,1 0-1 0 0,-1 0 1 0 0,1 0 0 0 0,-1 0-1 0 0,1 0 1 0 0,-1 0 0 0 0,0 1-1 0 0,0-1 1 0 0,0 0 0 0 0,1 0-1 0 0,-1 0 1 0 0,0 1 0 0 0,0-1-1 0 0,0 0 1 0 0,0 1 0 0 0,0-1-1 0 0,0 1 1 0 0,0-1 0 0 0,0 1 0 0 0,-2-1-1 0 0,-28-6-2 0 0,27 6 4 0 0,-10-1 7 0 0,-38-10 21 0 0,51 12-38 0 0,-1 0 0 0 0,1-1 0 0 0,-1 1-1 0 0,1-1 1 0 0,-1 1 0 0 0,1-1 0 0 0,-1 1 0 0 0,1-1 0 0 0,0 0 0 0 0,-1 0 0 0 0,1 0 0 0 0,0 0 0 0 0,0 1 0 0 0,-1-2 0 0 0,1 1 0 0 0,0 0 0 0 0,0 0 0 0 0,0 0 0 0 0,0 0 0 0 0,1-1 0 0 0,-1 1 0 0 0,0 0 0 0 0,0-1 0 0 0,1 1 0 0 0,-1-1 0 0 0,1 1 0 0 0,-1-1 0 0 0,1-2 0 0 0,-4-6-54 0 0,0 3 53 0 0,3 4 3 0 0,-1 1 1 0 0,1 0 0 0 0,0-1-1 0 0,0 0 1 0 0,0 1 0 0 0,0-1-1 0 0,0 0 1 0 0,0 1 0 0 0,1-1-1 0 0,-1-5 1 0 0,16-3-234 0 0,-1 3 191 0 0,0 0-1 0 0,1 1 1 0 0,0 1 0 0 0,1 1-1 0 0,-1 0 1 0 0,1 1 0 0 0,20-3-1 0 0,222-33-168 0 0,-273 50 589 0 0,-22 4-319 0 0,10-9-21 0 0,0-1-1 0 0,-1-2 0 0 0,1-1 1 0 0,0-1-1 0 0,-52-6 1 0 0,56 3-37 0 0,7 1-4 0 0,1-1 0 0 0,-29-8 1 0 0,43 11 11 0 0,0-13-95 0 0,3-6-79 0 0,0 17 157 0 0,0 0-1 0 0,0-1 0 0 0,0 1 0 0 0,0 0 1 0 0,0 0-1 0 0,0 0 0 0 0,1 1 1 0 0,-1-1-1 0 0,4-1 0 0 0,30-20-9 0 0,-36 22 23 0 0,1 1-1 0 0,-1-1 1 0 0,1 1-1 0 0,-1-1 0 0 0,0 1 1 0 0,1-1-1 0 0,0 1 1 0 0,-1-1-1 0 0,1 1 1 0 0,-1 0-1 0 0,1-1 1 0 0,-1 1-1 0 0,1 0 1 0 0,0 0-1 0 0,-1-1 1 0 0,1 1-1 0 0,0 0 1 0 0,-1 0-1 0 0,1 0 1 0 0,0 0-1 0 0,-1 0 1 0 0,1 0-1 0 0,0 0 1 0 0,0 0-1 0 0,-1 0 0 0 0,1 0 1 0 0,0 0-1 0 0,-1 0 1 0 0,1 0-1 0 0,0 1 1 0 0,-1-1-1 0 0,2 1 1 0 0,10 4-18 0 0,24 6 5 0 0,-9-8 790 0 0,-27-3-471 0 0,-3 1-265 0 0,-64 10 246 0 0,-97 5 1 0 0,128-14-226 0 0,27-1-48 0 0,0 1-1 0 0,0-1 0 0 0,0 1 0 0 0,0 1 1 0 0,1 0-1 0 0,-1 0 0 0 0,1 1 0 0 0,0 0 1 0 0,0 0-1 0 0,0 1 0 0 0,0 0 0 0 0,1 1 1 0 0,0-1-1 0 0,0 1 0 0 0,0 1 0 0 0,-10 12 0 0 0,18-15-131 0 0,7-3 104 0 0,4 0-23 0 0,0-1 22 0 0,-1 0-1 0 0,1 0 1 0 0,-1-1-1 0 0,15-2 1 0 0,1-1-26 0 0,0 2 1 0 0,0 0-1 0 0,45 5 1 0 0,40-3-43 0 0,-89-5 294 0 0,-23 4-197 0 0,0 1 0 0 0,-1-1 1 0 0,1 1-1 0 0,0 0 0 0 0,0-1 1 0 0,0 1-1 0 0,0 0 0 0 0,0-1 1 0 0,-1 1-1 0 0,1 0 1 0 0,0-1-1 0 0,0 1 0 0 0,-1 0 1 0 0,1-1-1 0 0,0 1 0 0 0,-1 0 1 0 0,1 0-1 0 0,0-1 0 0 0,-1 1 1 0 0,1 0-1 0 0,0 0 0 0 0,-1 0 1 0 0,1-1-1 0 0,0 1 0 0 0,-1 0 1 0 0,1 0-1 0 0,0 0 0 0 0,-1 0 1 0 0,1 0-1 0 0,-1 0 1 0 0,-51-15 228 0 0,16 7-177 0 0,-58-11-51 0 0,86 18-28 0 0,0 0 0 0 0,0 1 0 0 0,0 0-1 0 0,0 0 1 0 0,1 1 0 0 0,-1 0 0 0 0,0 0 0 0 0,0 1-1 0 0,-10 4 1 0 0,15-5-1 0 0,0 1 0 0 0,1-1 0 0 0,-1 1 0 0 0,0 0 0 0 0,1 0 0 0 0,-1 1 0 0 0,1-1 0 0 0,0 0 0 0 0,-1 1 0 0 0,1-1 0 0 0,0 1 0 0 0,1 0-1 0 0,-1 0 1 0 0,0 0 0 0 0,1 0 0 0 0,0 0 0 0 0,-1 0 0 0 0,1 0 0 0 0,1 0 0 0 0,-1 0 0 0 0,0 1 0 0 0,1-1 0 0 0,-1 0 0 0 0,1 0 0 0 0,0 1 0 0 0,0-1 0 0 0,0 0 0 0 0,1 1 0 0 0,1 4-1 0 0,0 7-15 0 0,1 0-1 0 0,1 0 1 0 0,1 0-1 0 0,0 0 0 0 0,8 14 1 0 0,4 9 19 0 0,-14-27 14 0 0,2 0-1 0 0,0 0 0 0 0,0 0 1 0 0,1 0-1 0 0,1-1 0 0 0,0 0 0 0 0,0 0 1 0 0,0-1-1 0 0,1 1 0 0 0,12 9 0 0 0,-15-15 4 0 0,1-1-1 0 0,-1 1 1 0 0,1-1-1 0 0,0 0 0 0 0,0 0 1 0 0,0-1-1 0 0,0 1 0 0 0,0-2 1 0 0,1 1-1 0 0,-1 0 1 0 0,1-1-1 0 0,-1-1 0 0 0,1 1 1 0 0,-1-1-1 0 0,1 0 1 0 0,-1 0-1 0 0,1-1 0 0 0,-1 0 1 0 0,1 0-1 0 0,-1 0 0 0 0,0-1 1 0 0,1 0-1 0 0,-1 0 1 0 0,0-1-1 0 0,0 0 0 0 0,0 0 1 0 0,10-7-1 0 0,-5 2 3 0 0,25-20 95 0 0,-34 26-71 0 0,-1 1 0 0 0,1-1-1 0 0,-1 0 1 0 0,1 0 0 0 0,-1 0-1 0 0,0-1 1 0 0,0 1 0 0 0,0 0-1 0 0,0 0 1 0 0,0-1 0 0 0,0 1-1 0 0,-1-1 1 0 0,1 1 0 0 0,-1 0 0 0 0,1-6-1 0 0,-1 8-23 0 0,0-1 0 0 0,-1 1 0 0 0,1-1 0 0 0,0 1 0 0 0,0-1 0 0 0,0 0 0 0 0,-1 1 0 0 0,1-1 0 0 0,0 1 0 0 0,-1 0-1 0 0,1-1 1 0 0,0 1 0 0 0,-1-1 0 0 0,1 1 0 0 0,-1-1 0 0 0,1 1 0 0 0,-1 0 0 0 0,1-1 0 0 0,-1 1 0 0 0,1 0 0 0 0,-1 0 0 0 0,1-1 0 0 0,-1 1 0 0 0,1 0 0 0 0,-1 0-1 0 0,0 0 1 0 0,0-1 0 0 0,-5-2 9 0 0,-2-2-11 0 0,-1 1 1 0 0,0-1 0 0 0,0 2-1 0 0,0-1 1 0 0,0 1-1 0 0,-1 1 1 0 0,1 0 0 0 0,-18-2-1 0 0,8 4 2 0 0,0 1-1 0 0,0 1 0 0 0,0 0 1 0 0,0 1-1 0 0,1 1 1 0 0,-1 1-1 0 0,1 1 0 0 0,0 0 1 0 0,-29 16-1 0 0,44-21-11 0 0,1 0-1 0 0,-1 0 1 0 0,1 0-1 0 0,0 0 0 0 0,0 1 1 0 0,0-1-1 0 0,0 0 1 0 0,0 1-1 0 0,0 0 0 0 0,0-1 1 0 0,0 1-1 0 0,1 0 1 0 0,-1 0-1 0 0,1 0 0 0 0,-1 0 1 0 0,1 0-1 0 0,0 0 1 0 0,0 1-1 0 0,-1-1 1 0 0,2 0-1 0 0,-1 1 0 0 0,0-1 1 0 0,0 1-1 0 0,1-1 1 0 0,0 1-1 0 0,-1-1 0 0 0,1 1 1 0 0,0-1-1 0 0,0 1 1 0 0,0-1-1 0 0,1 1 0 0 0,-1-1 1 0 0,0 1-1 0 0,1-1 1 0 0,0 0-1 0 0,-1 1 1 0 0,1-1-1 0 0,0 0 0 0 0,0 1 1 0 0,1-1-1 0 0,1 3 1 0 0,2 2-14 0 0,0 0 0 0 0,0 0 0 0 0,1-1 0 0 0,-1 0 0 0 0,1 0 0 0 0,1 0 0 0 0,-1-1 0 0 0,1 0 1 0 0,0 0-1 0 0,0-1 0 0 0,10 5 0 0 0,0-3 58 0 0,0 0 0 0 0,0-2-1 0 0,0 0 1 0 0,1 0 0 0 0,19 0 0 0 0,90 0 252 0 0,-111-4-280 0 0,-14 0 13 0 0,0-1 0 0 0,0 1 0 0 0,0 0-1 0 0,0-1 1 0 0,0 0 0 0 0,0 1 0 0 0,0-1 0 0 0,0 0 0 0 0,0 0 0 0 0,0 0 0 0 0,-1 0 0 0 0,1 0 0 0 0,0-1 0 0 0,-1 1 0 0 0,1-1 0 0 0,-1 1 0 0 0,1-1 0 0 0,-1 1 0 0 0,0-1 0 0 0,0 0 0 0 0,2-2 0 0 0,-1 1 3 0 0,0-1-1 0 0,-1 1 1 0 0,1-1 0 0 0,0 0 0 0 0,-1 1-1 0 0,0-1 1 0 0,0 0 0 0 0,0 0 0 0 0,-1 0-1 0 0,1-5 1 0 0,-1 9 57 0 0,-16-6 94 0 0,10 5-177 0 0,0 0 1 0 0,0 1 0 0 0,0 0-1 0 0,0 1 1 0 0,0-1 0 0 0,0 1-1 0 0,0 0 1 0 0,0 1 0 0 0,0-1-1 0 0,0 1 1 0 0,0 0 0 0 0,1 1 0 0 0,-1-1-1 0 0,-9 7 1 0 0,-110 75 0 0 0,104-67-6 0 0,0 0 0 0 0,1 1 0 0 0,-27 33 1 0 0,42-45-5 0 0,1 0 0 0 0,-1 0-1 0 0,2 1 1 0 0,-1 0 0 0 0,-3 8 0 0 0,6-13 1 0 0,1 0-1 0 0,-1 0 0 0 0,0 0 0 0 0,1 1 0 0 0,-1-1 1 0 0,1 0-1 0 0,0 1 0 0 0,-1-1 0 0 0,1 0 0 0 0,0 0 1 0 0,1 1-1 0 0,-1-1 0 0 0,0 0 0 0 0,1 1 0 0 0,-1-1 1 0 0,1 0-1 0 0,-1 0 0 0 0,1 0 0 0 0,0 1 0 0 0,2 1 1 0 0,-2 0 2 0 0,1-1 0 0 0,0 0 0 0 0,0-1 0 0 0,0 1 1 0 0,1 0-1 0 0,-1 0 0 0 0,1-1 0 0 0,-1 1 0 0 0,1-1 1 0 0,0 0-1 0 0,0 0 0 0 0,0 0 0 0 0,0 0 0 0 0,0-1 1 0 0,0 1-1 0 0,1-1 0 0 0,-1 0 0 0 0,0 0 1 0 0,1 0-1 0 0,-1 0 0 0 0,6 0 0 0 0,1 0 15 0 0,1-1 0 0 0,0 0 0 0 0,-1-1 0 0 0,1-1 0 0 0,-1 1 0 0 0,1-1 0 0 0,-1-1 0 0 0,1 0 0 0 0,-1-1 0 0 0,0 0 0 0 0,18-10 0 0 0,-8 1 14 0 0,0 0 1 0 0,-1-2-1 0 0,-1 0 0 0 0,21-22 1 0 0,-9 9-18 0 0,-19 19 8 0 0,0-1 1 0 0,-1 0-1 0 0,0-1 1 0 0,-1 0-1 0 0,15-23 1 0 0,-21 30 7 0 0,-1-1 0 0 0,0 0 1 0 0,-1 0-1 0 0,1 0 1 0 0,-1 0-1 0 0,0 0 1 0 0,0-1-1 0 0,-1 1 1 0 0,0 0-1 0 0,1 0 1 0 0,-2-1-1 0 0,1 1 1 0 0,-1 0-1 0 0,1 0 1 0 0,-3-6-1 0 0,1 3-15 0 0,-1 0 1 0 0,-1 0-1 0 0,1 1 1 0 0,-1 0-1 0 0,0-1 0 0 0,-1 1 1 0 0,0 1-1 0 0,0-1 1 0 0,-6-6-1 0 0,1 4-29 0 0,0-1 1 0 0,0 1-1 0 0,-1 1 0 0 0,0 0 1 0 0,-1 0-1 0 0,0 1 1 0 0,0 1-1 0 0,0 0 0 0 0,-1 1 1 0 0,0 0-1 0 0,-20-5 1 0 0,26 9 1 0 0,-20-5-124 0 0,-1 2-1 0 0,-42-1 0 0 0,81-7-113 0 0,5 3 208 0 0,1 1 1 0 0,0 0 0 0 0,33-8-1 0 0,113-38-28 0 0,-159 53 88 0 0,0-1 0 0 0,1 1 0 0 0,-1-1-1 0 0,0 1 1 0 0,0-1 0 0 0,-1 0 0 0 0,1-1 0 0 0,4-2-1 0 0,-8 4 86 0 0,-10-23 188 0 0,-23-13-251 0 0,21 27-28 0 0,5 1-8 0 0,6 8 1 0 0,-1 0 0 0 0,1 0 0 0 0,0 0-1 0 0,0 0 1 0 0,-1 0 0 0 0,1 0 0 0 0,-1 0 0 0 0,1 0-1 0 0,-1 0 1 0 0,1 1 0 0 0,-1-1 0 0 0,1 1 0 0 0,-4-1-1 0 0,-30-12 10 0 0,-13-1 22 0 0,34 11-23 0 0,0-2 54 0 0,-39 5-59 0 0,34-1 29 0 0,12 1-39 0 0,1 0 0 0 0,-1-1-1 0 0,0 0 1 0 0,1 0 0 0 0,-1 0 0 0 0,0-1-1 0 0,1 0 1 0 0,-1 0 0 0 0,1 0-1 0 0,-7-5 1 0 0,19 4-36 0 0,0 0 0 0 0,0 0 0 0 0,0 1 1 0 0,0-1-1 0 0,1 1 0 0 0,-1 1 0 0 0,1-1 0 0 0,8 0 0 0 0,9 2 46 0 0,-1-1-1 0 0,0-1 0 0 0,0-1 1 0 0,0-1-1 0 0,32-9 1 0 0,-54 12 288 0 0,-14 1-272 0 0,1-1-1 0 0,0-1 1 0 0,-15-4-1 0 0,9 2 22 0 0,-15-3-34 0 0,25 5 22 0 0,-3 1 50 0 0,-2 3-55 0 0,-21 1-9 0 0,26-2 13 0 0,-11-1 214 0 0,-69 1-308 0 0,-95 5 985 0 0,161-3-1643 0 0,-1 0-1 0 0,1 2 0 0 0,0 0 0 0 0,0 2 0 0 0,0 0 0 0 0,-23 12 0 0 0,33-13-724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8T01:09:28.687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280 380 1352 0 0,'0'-6'34'0'0,"0"-1"0"0"0,0 1-1 0 0,0-1 1 0 0,1 1 0 0 0,0-1-1 0 0,1 1 1 0 0,-1-1 0 0 0,1 1 0 0 0,0 0-1 0 0,1 0 1 0 0,-1 0 0 0 0,1 0-1 0 0,0 0 1 0 0,5-7 0 0 0,-2 4 319 0 0,-1-1 1 0 0,-1 0-1 0 0,5-14 0 0 0,-7 15-921 0 0,0 3 2075 0 0,0-1-1 0 0,-1 0 1 0 0,0 0-1 0 0,0-11 1 0 0,-13 17-1365 0 0,8 1-120 0 0,4 0-22 0 0,-3 0 16 0 0,0 0 0 0 0,-1 1 1 0 0,1-1-1 0 0,0 0 0 0 0,0 1 1 0 0,0 0-1 0 0,0 0 1 0 0,0 0-1 0 0,0 0 0 0 0,0 0 1 0 0,0 1-1 0 0,0-1 0 0 0,1 1 1 0 0,-1 0-1 0 0,0 0 0 0 0,1 0 1 0 0,0 0-1 0 0,-1 0 1 0 0,1 1-1 0 0,0-1 0 0 0,-3 4 1 0 0,0 4 167 0 0,-1 1 1 0 0,1-1-1 0 0,1 1 1 0 0,0 0 0 0 0,-4 20-1 0 0,-3 8 46 0 0,9-35-218 0 0,1-1-1 0 0,-1 0 1 0 0,1 1-1 0 0,-1-1 1 0 0,0 0 0 0 0,0 0-1 0 0,-4 4 1 0 0,-11 14 70 0 0,17-20 97 0 0,6-6-249 0 0,3-3 30 0 0,-2-1-1 0 0,1 0 1 0 0,-2 0-1 0 0,1 0 1 0 0,-1-1-1 0 0,0 0 1 0 0,-1 0-1 0 0,5-14 0 0 0,3-13-279 0 0,8-44-1 0 0,-15 57-4 0 0,-20 52 516 0 0,-1-2 0 0 0,-2 0 0 0 0,-22 25 0 0 0,28-35-72 0 0,6-9-60 0 0,0-1-2 0 0,0 0 1 0 0,0 0-1 0 0,1 0 0 0 0,0 1 1 0 0,0 0-1 0 0,1 0 0 0 0,-1 0 1 0 0,2 0-1 0 0,-1 1 0 0 0,1-1 1 0 0,0 1-1 0 0,-1 9 0 0 0,11-22-89 0 0,1-6-42 0 0,0 0 0 0 0,-1-1 0 0 0,0 1-1 0 0,-1-2 1 0 0,0 1 0 0 0,-1-1 0 0 0,-1 0-1 0 0,7-21 1 0 0,-2-3-385 0 0,-1 0-1 0 0,4-42 0 0 0,-14 79 455 0 0,1 0 0 0 0,0-1 0 0 0,0 1-1 0 0,-1 0 1 0 0,1 0 0 0 0,0 0 0 0 0,-1-1 0 0 0,1 1-1 0 0,0 0 1 0 0,-1 0 0 0 0,1 0 0 0 0,0 0-1 0 0,-1 0 1 0 0,1 0 0 0 0,-1 0 0 0 0,1 0 0 0 0,0-1-1 0 0,-1 1 1 0 0,1 0 0 0 0,0 1 0 0 0,-1-1-1 0 0,1 0 1 0 0,-1 0 0 0 0,1 0 0 0 0,0 0 0 0 0,-1 0-1 0 0,1 0 1 0 0,0 0 0 0 0,-1 0 0 0 0,1 1 0 0 0,0-1-1 0 0,-1 0 1 0 0,1 0 0 0 0,0 0 0 0 0,-1 1-1 0 0,1-1 1 0 0,0 0 0 0 0,0 1 0 0 0,-1-1 0 0 0,-19 15 51 0 0,6 1 43 0 0,-7 9 221 0 0,-29 44-1 0 0,46-62-187 0 0,-1 0-1 0 0,2 0 1 0 0,-1 0-1 0 0,1 0 1 0 0,0 1-1 0 0,1 0 1 0 0,0-1-1 0 0,0 1 1 0 0,1 0-1 0 0,-1 0 1 0 0,2 0 0 0 0,-1 9-1 0 0,2-14-93 0 0,0 0 0 0 0,0 0-1 0 0,0-1 1 0 0,0 1 0 0 0,0-1 0 0 0,1 1 0 0 0,-1-1-1 0 0,1 0 1 0 0,0 1 0 0 0,-1-1 0 0 0,1 0 0 0 0,0 0-1 0 0,0 0 1 0 0,4 2 0 0 0,-6-3-14 0 0,1 0 0 0 0,0 0 0 0 0,0 0-1 0 0,0 0 1 0 0,1-1 0 0 0,-1 1 0 0 0,0 0 0 0 0,0-1 0 0 0,0 1-1 0 0,0-1 1 0 0,1 1 0 0 0,-1-1 0 0 0,0 0 0 0 0,1 1 0 0 0,-1-1-1 0 0,0 0 1 0 0,0 0 0 0 0,1 0 0 0 0,-1 0 0 0 0,0 0 0 0 0,1 0-1 0 0,-1 0 1 0 0,0 0 0 0 0,1-1 0 0 0,-1 1 0 0 0,0-1 0 0 0,0 1-1 0 0,1-1 1 0 0,-1 1 0 0 0,0-1 0 0 0,0 1 0 0 0,2-3 0 0 0,-2 2-4 0 0,1-1 0 0 0,-1 1 0 0 0,0-1 1 0 0,0 0-1 0 0,0 0 0 0 0,-1 0 1 0 0,1 0-1 0 0,0 0 0 0 0,-1 1 1 0 0,1-1-1 0 0,-1 0 0 0 0,1 0 1 0 0,-1 0-1 0 0,0 0 0 0 0,0-1 0 0 0,0 1 1 0 0,-1-2-1 0 0,-6-41-95 0 0,1 18 55 0 0,6 25 25 0 0,0-1 0 0 0,0 1 0 0 0,0-1 0 0 0,-1 0 0 0 0,1 1 0 0 0,-1-1 0 0 0,0 1 0 0 0,1 0 0 0 0,-1-1 0 0 0,0 1 0 0 0,-1 0 0 0 0,1-1 0 0 0,0 1 0 0 0,-1 0 0 0 0,1 0 0 0 0,-1 0 0 0 0,1 0 0 0 0,-1 0 0 0 0,0 1 0 0 0,0-1 0 0 0,-2-1 0 0 0,1 2-1 0 0,0 0 0 0 0,0 0-1 0 0,0 0 1 0 0,-1 1 0 0 0,1-1 0 0 0,0 1 0 0 0,0 0 0 0 0,0 0 0 0 0,-1 0 0 0 0,1 1 0 0 0,0-1 0 0 0,0 1 0 0 0,0-1 0 0 0,0 1 0 0 0,0 0 0 0 0,-5 2 0 0 0,-46 22 43 0 0,52-24-36 0 0,0 0 1 0 0,0 0 0 0 0,0 0-1 0 0,0 1 1 0 0,0-1 0 0 0,0 0-1 0 0,0 1 1 0 0,1 0 0 0 0,-1-1 0 0 0,1 1-1 0 0,-1 0 1 0 0,1-1 0 0 0,0 1-1 0 0,0 0 1 0 0,-1 0 0 0 0,1 0-1 0 0,0 0 1 0 0,1 0 0 0 0,-1 1-1 0 0,0-1 1 0 0,1 0 0 0 0,-1 0 0 0 0,1 3-1 0 0,0-3 4 0 0,1 1 1 0 0,0-1-1 0 0,1 1 0 0 0,-1-1 0 0 0,0 0 0 0 0,1 1 1 0 0,-1-1-1 0 0,1 0 0 0 0,0 0 0 0 0,0 0 0 0 0,-1-1 1 0 0,1 1-1 0 0,1 0 0 0 0,-1-1 0 0 0,0 1 0 0 0,0-1 0 0 0,0 1 1 0 0,1-1-1 0 0,-1 0 0 0 0,1 0 0 0 0,3 1 0 0 0,5 2 58 0 0,0-1-1 0 0,0 0 1 0 0,18 2-1 0 0,12-2 12 0 0,0-2-1 0 0,0-1 0 0 0,0-3 1 0 0,0-1-1 0 0,0-2 0 0 0,49-14 1 0 0,-89 20-73 0 0,11-3 0 0 0,0 0-1 0 0,0 0 1 0 0,0-1 0 0 0,0-1 0 0 0,-1 0-1 0 0,0-1 1 0 0,0 0 0 0 0,16-12 0 0 0,-25 16 12 0 0,-2 1-1 0 0,1 1-11 0 0,-1 0 1 0 0,0 0-1 0 0,0 0 0 0 0,1 0 1 0 0,-1 0-1 0 0,0 0 1 0 0,0 0-1 0 0,1-1 0 0 0,-1 1 1 0 0,0 0-1 0 0,0 0 0 0 0,1 0 1 0 0,-1 0-1 0 0,0 1 0 0 0,0-1 1 0 0,1 0-1 0 0,-1 0 0 0 0,0 0 1 0 0,1 0-1 0 0,-1 0 0 0 0,0 0 1 0 0,0 0-1 0 0,0 0 0 0 0,1 0 1 0 0,-1 1-1 0 0,0-1 1 0 0,0 0-1 0 0,1 0 0 0 0,-1 0 1 0 0,0 1-1 0 0,0-1 0 0 0,0 0 1 0 0,0 0-1 0 0,1 0 0 0 0,-1 1 1 0 0,0-1-1 0 0,0 0 0 0 0,0 0 1 0 0,0 1-1 0 0,4 16 38 0 0,-3 8-5 0 0,-2-19-11 0 0,-1-1 1 0 0,1 1 0 0 0,-1 0-1 0 0,0-1 1 0 0,-1 1-1 0 0,1-1 1 0 0,-1 1 0 0 0,0-1-1 0 0,0 0 1 0 0,-1-1 0 0 0,1 1-1 0 0,-1 0 1 0 0,0-1-1 0 0,-1 0 1 0 0,1 0 0 0 0,-6 4-1 0 0,-6 4 31 0 0,-1-1-1 0 0,0 0 1 0 0,0-1-1 0 0,-1-1 1 0 0,-1-1-1 0 0,0-1 0 0 0,0 0 1 0 0,0-2-1 0 0,0 0 1 0 0,-30 4-1 0 0,47-9-50 0 0,1 0 0 0 0,0 1-1 0 0,-1-1 1 0 0,1 0 0 0 0,-1 0-1 0 0,1 0 1 0 0,0 0 0 0 0,-1 0-1 0 0,1-1 1 0 0,0 1 0 0 0,-1 0-1 0 0,1-1 1 0 0,0 1 0 0 0,0 0-1 0 0,-1-1 1 0 0,1 0 0 0 0,0 1-1 0 0,0-1 1 0 0,0 0 0 0 0,0 1-1 0 0,-1-1 1 0 0,1 0-1 0 0,0 0 1 0 0,1 0 0 0 0,-1 0-1 0 0,0 0 1 0 0,-1-2 0 0 0,1 0-17 0 0,0 1-1 0 0,1-1 1 0 0,-1 1 0 0 0,1-1 0 0 0,0 0-1 0 0,-1 1 1 0 0,1-1 0 0 0,1 0 0 0 0,-1 1-1 0 0,0-1 1 0 0,1 0 0 0 0,-1 1 0 0 0,2-4 0 0 0,2-7-85 0 0,1-1 0 0 0,0 1 1 0 0,2 0-1 0 0,8-14 1 0 0,7-5 21 0 0,1 1 0 0 0,1 2 1 0 0,2 0-1 0 0,1 2 0 0 0,1 0 0 0 0,60-42 0 0 0,-74 60 63 0 0,-1 0-1 0 0,2 1 0 0 0,-1 1 0 0 0,1 1 0 0 0,0 0 0 0 0,0 1 0 0 0,0 0 1 0 0,1 1-1 0 0,22-2 0 0 0,-33 5 31 0 0,0 1 0 0 0,1-1 0 0 0,-1 1 1 0 0,1 0-1 0 0,-1 1 0 0 0,1-1 0 0 0,-1 1 0 0 0,0 0 1 0 0,1 0-1 0 0,-1 1 0 0 0,0 0 0 0 0,0 0 0 0 0,0 0 1 0 0,0 0-1 0 0,0 1 0 0 0,0 0 0 0 0,-1 0 0 0 0,0 0 1 0 0,1 0-1 0 0,-1 1 0 0 0,0 0 0 0 0,0-1 0 0 0,-1 2 0 0 0,1-1 1 0 0,-1 0-1 0 0,0 1 0 0 0,0-1 0 0 0,-1 1 0 0 0,1 0 1 0 0,3 10-1 0 0,-4-6 80 0 0,0 0 1 0 0,0 1-1 0 0,-1 0 0 0 0,-1-1 1 0 0,1 1-1 0 0,-1 0 1 0 0,-1-1-1 0 0,0 1 0 0 0,0 0 1 0 0,-1-1-1 0 0,0 1 1 0 0,-1-1-1 0 0,0 0 0 0 0,0 0 1 0 0,-1 0-1 0 0,0 0 1 0 0,-1 0-1 0 0,-5 7 0 0 0,0 0 49 0 0,-1-1 0 0 0,0 0 0 0 0,-1-1 0 0 0,0 0 0 0 0,-1-1 0 0 0,-1-1 0 0 0,0 0 0 0 0,-25 16 0 0 0,33-24-111 0 0,-1 0 0 0 0,0-1-1 0 0,-1 1 1 0 0,1-2-1 0 0,-1 1 1 0 0,1-1 0 0 0,-1 0-1 0 0,0 0 1 0 0,1-1-1 0 0,-1 0 1 0 0,0-1-1 0 0,0 0 1 0 0,-12-1 0 0 0,15 0-32 0 0,0 0 1 0 0,0 0 0 0 0,-1 0 0 0 0,1-1 0 0 0,0 0 0 0 0,1 0-1 0 0,-1 0 1 0 0,0-1 0 0 0,1 0 0 0 0,-1 0 0 0 0,1 0 0 0 0,0 0-1 0 0,0 0 1 0 0,0-1 0 0 0,0 0 0 0 0,1 0 0 0 0,0 0-1 0 0,-1 0 1 0 0,1-1 0 0 0,-4-8 0 0 0,2 2-51 0 0,0 0-1 0 0,1-1 1 0 0,0 1 0 0 0,1-1 0 0 0,0 0-1 0 0,1 0 1 0 0,0 0 0 0 0,1 0 0 0 0,0 0-1 0 0,1-1 1 0 0,1 1 0 0 0,0 0 0 0 0,0 0-1 0 0,1 0 1 0 0,1 0 0 0 0,0 0-1 0 0,0 1 1 0 0,1-1 0 0 0,1 1 0 0 0,0 0-1 0 0,1 0 1 0 0,0 0 0 0 0,0 1 0 0 0,1 0-1 0 0,0 0 1 0 0,1 1 0 0 0,0 0 0 0 0,1 0-1 0 0,0 1 1 0 0,0 0 0 0 0,1 0 0 0 0,0 1-1 0 0,0 1 1 0 0,0-1 0 0 0,1 2 0 0 0,12-6-1 0 0,-8 6 42 0 0,1 0-1 0 0,-1 1 0 0 0,1 1 1 0 0,-1 0-1 0 0,1 1 0 0 0,0 0 1 0 0,0 2-1 0 0,27 1 1 0 0,-34 0 33 0 0,-1 0 0 0 0,1 1 1 0 0,0 0-1 0 0,-1 0 1 0 0,1 0-1 0 0,-1 1 0 0 0,0 1 1 0 0,0-1-1 0 0,0 1 1 0 0,-1 1-1 0 0,1-1 1 0 0,-1 1-1 0 0,0 1 0 0 0,0-1 1 0 0,0 1-1 0 0,-1 0 1 0 0,7 9-1 0 0,-10-11 10 0 0,-1 0 1 0 0,1 0-1 0 0,-1 0 1 0 0,0 0-1 0 0,0 1 1 0 0,0-1-1 0 0,0 0 1 0 0,-1 1-1 0 0,1 0 1 0 0,-1-1-1 0 0,-1 1 1 0 0,1 0-1 0 0,-1-1 1 0 0,1 1-1 0 0,-1 0 1 0 0,-2 9-1 0 0,1-8 10 0 0,-1 1 1 0 0,0-1-1 0 0,0 0 0 0 0,-1 1 0 0 0,0-1 1 0 0,0 0-1 0 0,0 0 0 0 0,-1-1 0 0 0,0 1 0 0 0,-8 8 1 0 0,1-2 2 0 0,-1-2 1 0 0,0 1-1 0 0,0-1 1 0 0,-1-1 0 0 0,-1 0-1 0 0,1-1 1 0 0,-1-1-1 0 0,-1 0 1 0 0,-18 6-1 0 0,7-5-43 0 0,1-1-1 0 0,-1-2 1 0 0,0 0 0 0 0,0-2-1 0 0,0-1 1 0 0,0-1-1 0 0,-1-1 1 0 0,1-1-1 0 0,0-1 1 0 0,0-2-1 0 0,-29-7 1 0 0,53 10-12 0 0,-1 0-1 0 0,0 0 1 0 0,1 0 0 0 0,-1 0-1 0 0,1 0 1 0 0,-1 0 0 0 0,1-1-1 0 0,0 1 1 0 0,0-1-1 0 0,0 0 1 0 0,0 0 0 0 0,-2-2-1 0 0,3 3-8 0 0,0 0 0 0 0,0 0 0 0 0,0-1-1 0 0,1 1 1 0 0,-1 0 0 0 0,1-1 0 0 0,-1 1 0 0 0,1 0-1 0 0,-1-1 1 0 0,1 1 0 0 0,0-1 0 0 0,0 1-1 0 0,-1-1 1 0 0,1 1 0 0 0,0 0 0 0 0,1-1-1 0 0,-1-1 1 0 0,1-1-19 0 0,0 0 0 0 0,1 0-1 0 0,0 0 1 0 0,-1 0 0 0 0,1 1 0 0 0,0-1-1 0 0,1 1 1 0 0,-1-1 0 0 0,1 1 0 0 0,0 0-1 0 0,-1 0 1 0 0,1 0 0 0 0,1 0-1 0 0,4-3 1 0 0,16-12-39 0 0,2 1-1 0 0,0 1 0 0 0,0 1 1 0 0,58-21-1 0 0,-64 29 78 0 0,1 0 0 0 0,0 2 1 0 0,0 1-1 0 0,1 0 0 0 0,0 2 0 0 0,-1 0 0 0 0,40 3 0 0 0,-56-1 19 0 0,0 1 0 0 0,0-1 0 0 0,0 2 0 0 0,0-1-1 0 0,0 0 1 0 0,-1 1 0 0 0,1 0 0 0 0,0 0 0 0 0,-1 0-1 0 0,1 1 1 0 0,-1-1 0 0 0,0 1 0 0 0,0 0 0 0 0,4 4 0 0 0,-6-5 1 0 0,0 0 0 0 0,-1 0 0 0 0,1 0 0 0 0,-1 1 1 0 0,1-1-1 0 0,-1 1 0 0 0,0-1 0 0 0,0 1 1 0 0,0-1-1 0 0,0 1 0 0 0,0-1 0 0 0,-1 1 0 0 0,1 0 1 0 0,-1 0-1 0 0,1-1 0 0 0,-1 1 0 0 0,0 0 1 0 0,0 0-1 0 0,-1-1 0 0 0,1 1 0 0 0,0 0 1 0 0,-1-1-1 0 0,0 1 0 0 0,1 0 0 0 0,-1-1 0 0 0,-3 6 1 0 0,0 0 10 0 0,-1-1 0 0 0,0 1 0 0 0,0-1 1 0 0,-1 0-1 0 0,0 0 0 0 0,0 0 0 0 0,-1-1 1 0 0,1 0-1 0 0,-1 0 0 0 0,-1-1 0 0 0,1 0 0 0 0,-1 0 1 0 0,0-1-1 0 0,0 0 0 0 0,-16 5 0 0 0,-1 0 39 0 0,-2-1-1 0 0,1-1 1 0 0,-53 5-1 0 0,56-9-20 0 0,-45-2 1 0 0,63-1-55 0 0,1 0 0 0 0,-1 0 1 0 0,0-1-1 0 0,1 1 0 0 0,-1-1 1 0 0,1 0-1 0 0,-1-1 0 0 0,1 1 1 0 0,0-1-1 0 0,0 0 0 0 0,-1 0 1 0 0,1 0-1 0 0,1 0 0 0 0,-1-1 1 0 0,0 0-1 0 0,0 0 0 0 0,-2-3 1 0 0,5 5-15 0 0,0 0 0 0 0,1-1 0 0 0,0 1 0 0 0,-1 0 0 0 0,1-1 0 0 0,0 1 0 0 0,-1-1 0 0 0,1 1 0 0 0,0 0 0 0 0,0-1 0 0 0,0 1 0 0 0,0-1 0 0 0,0 1 0 0 0,1 0 0 0 0,-1-1 0 0 0,0 1 0 0 0,1-1 0 0 0,-1 1 0 0 0,1 0 0 0 0,-1 0 0 0 0,1-1 0 0 0,0 1 0 0 0,-1 0 0 0 0,1 0 0 0 0,0 0 0 0 0,0-1 0 0 0,0 1 0 0 0,0 0 0 0 0,0 0 0 0 0,0 1 0 0 0,2-3 0 0 0,43-33-327 0 0,-35 29 292 0 0,15-12-12 0 0,1 1 1 0 0,0 1 0 0 0,42-18 0 0 0,-53 28 69 0 0,-1 2 0 0 0,1 0 0 0 0,0 0 0 0 0,0 2-1 0 0,1 0 1 0 0,-1 1 0 0 0,1 0 0 0 0,25 2 0 0 0,-40 0 2 0 0,0 0-1 0 0,1 0 0 0 0,-1 0 1 0 0,0 0-1 0 0,1 1 0 0 0,-1-1 1 0 0,0 1-1 0 0,1 0 1 0 0,-1-1-1 0 0,0 1 0 0 0,0 0 1 0 0,0 0-1 0 0,0 0 0 0 0,0 1 1 0 0,0-1-1 0 0,0 0 0 0 0,0 1 1 0 0,-1-1-1 0 0,1 1 1 0 0,0 0-1 0 0,-1 0 0 0 0,1-1 1 0 0,-1 1-1 0 0,0 0 0 0 0,1 0 1 0 0,-1 0-1 0 0,0 0 0 0 0,0 1 1 0 0,-1-1-1 0 0,1 0 0 0 0,0 0 1 0 0,-1 1-1 0 0,1-1 1 0 0,-1 0-1 0 0,0 1 0 0 0,0-1 1 0 0,0 0-1 0 0,0 1 0 0 0,0-1 1 0 0,0 0-1 0 0,-1 0 0 0 0,0 3 1 0 0,-1 5 44 0 0,0 0 1 0 0,-1-1-1 0 0,0 1 1 0 0,0-1 0 0 0,-1 0-1 0 0,0 0 1 0 0,-1 0-1 0 0,-10 14 1 0 0,4-10 11 0 0,-1 0 0 0 0,0 0 0 0 0,-1-1 0 0 0,0-1 1 0 0,-1 0-1 0 0,0-1 0 0 0,-20 11 0 0 0,23-15-31 0 0,0-1 0 0 0,0 0 0 0 0,0 0 0 0 0,0-1 0 0 0,-1-1 0 0 0,0 0-1 0 0,0 0 1 0 0,0-1 0 0 0,0-1 0 0 0,0 0 0 0 0,-16-1 0 0 0,27 1-38 0 0,0-1-1 0 0,-1 0 1 0 0,1 0-1 0 0,0 0 1 0 0,-1-1 0 0 0,1 1-1 0 0,0 0 1 0 0,-1 0-1 0 0,1-1 1 0 0,0 1 0 0 0,-1-1-1 0 0,1 1 1 0 0,0-1 0 0 0,0 1-1 0 0,0-1 1 0 0,0 0-1 0 0,0 0 1 0 0,0 1 0 0 0,0-1-1 0 0,0 0 1 0 0,0 0-1 0 0,0 0 1 0 0,0 0 0 0 0,0 0-1 0 0,0 0 1 0 0,1-1-1 0 0,-1 1 1 0 0,0 0 0 0 0,1 0-1 0 0,-1 0 1 0 0,1-1-1 0 0,0 1 1 0 0,-1 0 0 0 0,1-1-1 0 0,0 1 1 0 0,0 0-1 0 0,0-1 1 0 0,0 1 0 0 0,0 0-1 0 0,0-1 1 0 0,0 1 0 0 0,0 0-1 0 0,0-1 1 0 0,1-1-1 0 0,2-6-82 0 0,0 0-1 0 0,1 0 0 0 0,0 0 0 0 0,0 1 0 0 0,6-9 1 0 0,-2 3-1 0 0,0 1 38 0 0,0 1-1 0 0,0 0 1 0 0,1 0 0 0 0,1 1-1 0 0,20-19 1 0 0,-24 24 37 0 0,0 1 0 0 0,1 0 1 0 0,0 0-1 0 0,-1 0 0 0 0,2 1 0 0 0,-1 0 0 0 0,0 1 0 0 0,1-1 1 0 0,-1 2-1 0 0,1-1 0 0 0,0 1 0 0 0,10-2 0 0 0,-16 4 15 0 0,-1 0-1 0 0,1 0 1 0 0,-1 0-1 0 0,1 0 1 0 0,0 0-1 0 0,-1 0 0 0 0,1 1 1 0 0,-1-1-1 0 0,1 0 1 0 0,-1 1-1 0 0,1 0 0 0 0,-1-1 1 0 0,1 1-1 0 0,-1 0 1 0 0,1-1-1 0 0,-1 1 1 0 0,0 0-1 0 0,1 0 0 0 0,-1 0 1 0 0,0 0-1 0 0,2 3 1 0 0,-1-2 5 0 0,-1 1 1 0 0,1-1-1 0 0,-1 1 0 0 0,0 0 1 0 0,0 0-1 0 0,0 0 1 0 0,0 0-1 0 0,0 0 1 0 0,0 0-1 0 0,-1 5 1 0 0,1 3 24 0 0,-1-1 0 0 0,0 1 1 0 0,-1-1-1 0 0,-1 1 1 0 0,-4 17-1 0 0,-31 87 314 0 0,30-99-250 0 0,0 1 1 0 0,-2-1 0 0 0,1-1-1 0 0,-19 25 1 0 0,23-36-69 0 0,0 0 0 0 0,0 0 0 0 0,0 0 0 0 0,0 0 0 0 0,-1-1 0 0 0,0 0 0 0 0,0 0 0 0 0,0 0 0 0 0,0 0 0 0 0,0-1 0 0 0,0 0 0 0 0,0 0 0 0 0,-1 0 0 0 0,-10 1 0 0 0,7-2-8 0 0,1 0 1 0 0,-1-1-1 0 0,0 0 0 0 0,1 0 0 0 0,-1-1 0 0 0,1 0 0 0 0,-1-1 0 0 0,1 0 0 0 0,-13-4 0 0 0,13 3-40 0 0,1 0 0 0 0,0 0 0 0 0,-1 0 0 0 0,1-1 1 0 0,0 0-1 0 0,1 0 0 0 0,-1-1 0 0 0,1 0 0 0 0,0 0 0 0 0,0 0 0 0 0,0-1 1 0 0,1 0-1 0 0,0 0 0 0 0,0 0 0 0 0,0-1 0 0 0,1 0 0 0 0,0 0 0 0 0,1 0 1 0 0,-1 0-1 0 0,1 0 0 0 0,1-1 0 0 0,-4-13 0 0 0,6 15-18 0 0,0 0 0 0 0,0 0 0 0 0,1 1 0 0 0,0-1-1 0 0,0 0 1 0 0,0 1 0 0 0,1-1 0 0 0,0 1 0 0 0,0-1 0 0 0,0 1 0 0 0,1 0-1 0 0,0 0 1 0 0,0 0 0 0 0,0 0 0 0 0,1 0 0 0 0,-1 1 0 0 0,1 0 0 0 0,0 0-1 0 0,5-5 1 0 0,10-8-26 0 0,1 1 0 0 0,41-24 0 0 0,-56 36 61 0 0,1 1-1 0 0,-1 0 1 0 0,1 0 0 0 0,0 1 0 0 0,-1 0 0 0 0,1 0 0 0 0,0 0-1 0 0,0 1 1 0 0,0 0 0 0 0,11-1 0 0 0,-15 2 8 0 0,0 0 1 0 0,0 1 0 0 0,0-1-1 0 0,0 0 1 0 0,0 1 0 0 0,0 0-1 0 0,0-1 1 0 0,0 1-1 0 0,0 0 1 0 0,0 0 0 0 0,0 0-1 0 0,0 0 1 0 0,-1 0 0 0 0,1 1-1 0 0,0-1 1 0 0,-1 0 0 0 0,1 1-1 0 0,-1-1 1 0 0,1 1-1 0 0,-1 0 1 0 0,0 0 0 0 0,0-1-1 0 0,0 1 1 0 0,0 0 0 0 0,0 0-1 0 0,0 0 1 0 0,0 0-1 0 0,-1 0 1 0 0,1 0 0 0 0,-1 0-1 0 0,1 0 1 0 0,-1 0 0 0 0,0 0-1 0 0,0 4 1 0 0,1 11 72 0 0,0 0 0 0 0,-2 0 0 0 0,0 0 0 0 0,-1 0 0 0 0,0 0-1 0 0,-1 0 1 0 0,-6 17 0 0 0,-3 2 143 0 0,-1-1 0 0 0,-20 39-1 0 0,28-65-165 0 0,0-1-1 0 0,0 1 0 0 0,-1-2 1 0 0,1 1-1 0 0,-2-1 1 0 0,-11 12-1 0 0,16-17-47 0 0,1-1 0 0 0,0 0 0 0 0,-1 0 0 0 0,1 0 0 0 0,0 1 0 0 0,-1-1 0 0 0,1-1 0 0 0,-1 1-1 0 0,0 0 1 0 0,1 0 0 0 0,-1-1 0 0 0,0 1 0 0 0,1 0 0 0 0,-1-1 0 0 0,0 0 0 0 0,0 1 0 0 0,1-1 0 0 0,-1 0 0 0 0,0 0 0 0 0,0 0 0 0 0,0 0 0 0 0,1-1 0 0 0,-1 1 0 0 0,0 0 0 0 0,0-1 0 0 0,1 1 0 0 0,-1-1-1 0 0,0 1 1 0 0,1-1 0 0 0,-1 0 0 0 0,0 0 0 0 0,1 0 0 0 0,-1 0 0 0 0,1 0 0 0 0,0 0 0 0 0,-1 0 0 0 0,1 0 0 0 0,0-1 0 0 0,-1 1 0 0 0,1 0 0 0 0,0-1 0 0 0,0 1 0 0 0,-1-4 0 0 0,-1-1-30 0 0,0 0-1 0 0,1 0 1 0 0,0-1 0 0 0,0 1 0 0 0,1 0 0 0 0,-1-1 0 0 0,1 1 0 0 0,1-1-1 0 0,-1 0 1 0 0,1 1 0 0 0,1-1 0 0 0,-1 1 0 0 0,1-1 0 0 0,0 1-1 0 0,0-1 1 0 0,1 1 0 0 0,0-1 0 0 0,5-10 0 0 0,4-11-125 0 0,2 1 0 0 0,27-43 0 0 0,-23 43 94 0 0,-10 12 22 0 0,1 2 0 0 0,1-1 0 0 0,0 1 0 0 0,1 1 1 0 0,0 0-1 0 0,1 0 0 0 0,12-10 0 0 0,-22 21 30 0 0,0 1 1 0 0,-1-1-1 0 0,1 1 1 0 0,0-1-1 0 0,0 0 0 0 0,0 1 1 0 0,0 0-1 0 0,0-1 0 0 0,0 1 1 0 0,0 0-1 0 0,0-1 1 0 0,0 1-1 0 0,0 0 0 0 0,0 0 1 0 0,1 0-1 0 0,-1 0 0 0 0,0 0 1 0 0,0 0-1 0 0,0 0 1 0 0,0 0-1 0 0,0 0 0 0 0,0 1 1 0 0,0-1-1 0 0,0 0 0 0 0,2 1 1 0 0,-1 1 1 0 0,0-1 0 0 0,0 1 0 0 0,0-1 0 0 0,0 1 0 0 0,-1 0 1 0 0,1 0-1 0 0,0 0 0 0 0,-1 0 0 0 0,1 0 0 0 0,1 3 0 0 0,2 5 13 0 0,-1-1 0 0 0,0 1 0 0 0,-1 0 0 0 0,4 12-1 0 0,-4-4 60 0 0,0 1-1 0 0,-1-1 0 0 0,-1 1 1 0 0,-1 0-1 0 0,-1-1 1 0 0,0 1-1 0 0,-6 24 0 0 0,6-33-23 0 0,-2 0-1 0 0,1 1 1 0 0,-2-1-1 0 0,1 0 1 0 0,-1 0-1 0 0,-1-1 0 0 0,0 1 1 0 0,0-1-1 0 0,-1 0 1 0 0,0-1-1 0 0,0 1 1 0 0,-1-1-1 0 0,0 0 1 0 0,-11 9-1 0 0,14-15-36 0 0,0 1-1 0 0,0-1 1 0 0,0 0 0 0 0,0-1-1 0 0,0 1 1 0 0,0-1-1 0 0,0 0 1 0 0,-1 0 0 0 0,1 0-1 0 0,-1 0 1 0 0,1-1 0 0 0,0 0-1 0 0,-1 0 1 0 0,1 0-1 0 0,-1 0 1 0 0,1-1 0 0 0,0 0-1 0 0,-1 0 1 0 0,-6-2 0 0 0,8 2-23 0 0,0 0 0 0 0,-1 0 0 0 0,2-1 0 0 0,-1 1 0 0 0,0-1 1 0 0,0 1-1 0 0,0-1 0 0 0,1 0 0 0 0,-1 0 0 0 0,1 0 0 0 0,-1-1 1 0 0,1 1-1 0 0,0-1 0 0 0,0 1 0 0 0,0-1 0 0 0,0 0 0 0 0,1 1 1 0 0,-1-1-1 0 0,1 0 0 0 0,-1 0 0 0 0,1 0 0 0 0,0 0 1 0 0,0 0-1 0 0,1-1 0 0 0,-1 1 0 0 0,1 0 0 0 0,-1-4 0 0 0,2-3-46 0 0,0 0 0 0 0,0 0-1 0 0,1 0 1 0 0,0 0 0 0 0,1 0-1 0 0,0 1 1 0 0,1-1 0 0 0,5-9-1 0 0,45-74-135 0 0,-31 57 138 0 0,-17 25 32 0 0,7-12-40 0 0,1 1 1 0 0,1 0-1 0 0,1 1 0 0 0,0 0 0 0 0,28-25 0 0 0,-40 44 48 0 0,-3 2-1 0 0,0 5 18 0 0,0 0 0 0 0,0-1 0 0 0,-1 1 0 0 0,0 0 0 0 0,0 0 0 0 0,0-1 0 0 0,0 1 0 0 0,-1 0 0 0 0,0 0 1 0 0,-2 8-1 0 0,-20 48 62 0 0,3-6 40 0 0,-34 174 583 0 0,54-229-675 0 0,0 1-1 0 0,0 0 1 0 0,0 0 0 0 0,0-1-1 0 0,0 1 1 0 0,-1 0 0 0 0,1 0-1 0 0,0-1 1 0 0,0 1 0 0 0,0 0-1 0 0,-1-1 1 0 0,1 1-1 0 0,0 0 1 0 0,-1-1 0 0 0,1 1-1 0 0,-1 0 1 0 0,1-1 0 0 0,-1 1-1 0 0,1-1 1 0 0,-1 1 0 0 0,1-1-1 0 0,-1 1 1 0 0,1-1 0 0 0,-1 1-1 0 0,0-1 1 0 0,1 0 0 0 0,-1 1-1 0 0,0-1 1 0 0,0 1 0 0 0,0-2-10 0 0,0 1 0 0 0,0-1 0 0 0,0 0 0 0 0,0 0 0 0 0,0 1 0 0 0,0-1 0 0 0,1 0 0 0 0,-1 0 0 0 0,0 0 0 0 0,1 0 0 0 0,-1 0 0 0 0,0 0 0 0 0,1 0 0 0 0,-1 0 1 0 0,1 0-1 0 0,-1-1 0 0 0,-2-7-58 0 0,-1 0 1 0 0,2 0-1 0 0,-4-16 1 0 0,4-9-157 0 0,1 0 0 0 0,2-1 0 0 0,1 1 1 0 0,2 0-1 0 0,1 0 0 0 0,2 0 0 0 0,1 1 0 0 0,1 0 1 0 0,28-62-1 0 0,-32 85 153 0 0,0 1-1 0 0,1 0 1 0 0,-1 1-1 0 0,2-1 1 0 0,10-11 0 0 0,-18 41 112 0 0,-15 42 128 0 0,1-11 2 0 0,12-36-120 0 0,-5 23 179 0 0,1 0 0 0 0,0 51 0 0 0,6-80-199 0 0,1 0-1 0 0,1 0 1 0 0,0 0-1 0 0,0 1 1 0 0,1-1-1 0 0,0 0 0 0 0,1-1 1 0 0,0 1-1 0 0,0 0 1 0 0,1-1-1 0 0,1 0 1 0 0,-1 0-1 0 0,1 0 0 0 0,8 10 1 0 0,-12-18-34 0 0,0 1 0 0 0,0-1 1 0 0,0 1-1 0 0,1-1 0 0 0,-1 1 0 0 0,0-1 1 0 0,1 0-1 0 0,-1 0 0 0 0,1 0 1 0 0,0 0-1 0 0,-1 0 0 0 0,1 0 0 0 0,0 0 1 0 0,-1 0-1 0 0,1-1 0 0 0,0 1 0 0 0,0-1 1 0 0,0 1-1 0 0,0-1 0 0 0,-1 0 1 0 0,1 1-1 0 0,0-1 0 0 0,4 0 0 0 0,-4-1-5 0 0,-1 0-1 0 0,1 0 0 0 0,0 0 1 0 0,0 0-1 0 0,-1 0 0 0 0,1-1 1 0 0,0 1-1 0 0,-1 0 0 0 0,0-1 1 0 0,1 1-1 0 0,-1-1 0 0 0,0 1 1 0 0,1-1-1 0 0,-1 0 1 0 0,0 0-1 0 0,0 1 0 0 0,-1-1 1 0 0,1 0-1 0 0,0 0 0 0 0,0 0 1 0 0,0-3-1 0 0,51-224-655 0 0,-23 82-203 0 0,-19 117 550 0 0,-8 22 0 0 0,-11 26 208 0 0,-40 82 200 0 0,-43 83 549 0 0,82-166-554 0 0,6-10-57 0 0,-1 0 0 0 0,1 0 0 0 0,1 0 0 0 0,-1 0 0 0 0,1 1 0 0 0,1-1 0 0 0,-1 1 0 0 0,1 0 0 0 0,-1 8 0 0 0,3-15-38 0 0,0-1 0 0 0,0 0-1 0 0,0 1 1 0 0,0-1 0 0 0,0 0 0 0 0,0 1-1 0 0,0-1 1 0 0,0 0 0 0 0,0 0 0 0 0,0 1-1 0 0,0-1 1 0 0,0 0 0 0 0,1 1 0 0 0,-1-1-1 0 0,0 0 1 0 0,0 1 0 0 0,0-1 0 0 0,0 0 0 0 0,1 0-1 0 0,-1 1 1 0 0,0-1 0 0 0,0 0 0 0 0,0 0-1 0 0,1 1 1 0 0,-1-1 0 0 0,0 0 0 0 0,1 0-1 0 0,-1 0 1 0 0,0 1 0 0 0,0-1 0 0 0,1 0-1 0 0,-1 0 1 0 0,0 0 0 0 0,1 0 0 0 0,-1 0-1 0 0,0 0 1 0 0,1 0 0 0 0,15-4 25 0 0,12-15-72 0 0,139-163-255 0 0,-35 35 46 0 0,-131 146 241 0 0,-5 29-9 0 0,-29 46 276 0 0,-3-1-1 0 0,-50 74 1 0 0,63-117-14 0 0,22-30-60 0 0,1 1-179 0 0,0-1 0 0 0,-1 0-1 0 0,1 0 1 0 0,0 0 0 0 0,0 0 0 0 0,0 0 0 0 0,-1 0 0 0 0,1 0 0 0 0,0 0 0 0 0,0 0 0 0 0,-1 0 0 0 0,1 0 0 0 0,0 0 0 0 0,-1 0 0 0 0,1 0 0 0 0,0 0 0 0 0,0 0 0 0 0,0 0 0 0 0,-1 0 0 0 0,1 0 0 0 0,0 0 0 0 0,0-1 0 0 0,-1 1 0 0 0,1 0 0 0 0,0 0 0 0 0,0 0 0 0 0,0 0 0 0 0,-1-1 0 0 0,1 1 0 0 0,0 0 0 0 0,0 0 0 0 0,0 0 0 0 0,0-1 0 0 0,-1 1 0 0 0,1 0 0 0 0,0 0 0 0 0,0 0 0 0 0,0-1 0 0 0,0 1 0 0 0,0 0 0 0 0,0 0 0 0 0,0-1 0 0 0,0 1 0 0 0,0 0 0 0 0,0 0 0 0 0,0-1 0 0 0,0 1 0 0 0,0 0 0 0 0,-2-5-27 0 0,0 0 1 0 0,1 1-1 0 0,0-1 1 0 0,0 0 0 0 0,0 0-1 0 0,0 0 1 0 0,1 1-1 0 0,0-1 1 0 0,0 0-1 0 0,0 0 1 0 0,0 0-1 0 0,1 0 1 0 0,0 0-1 0 0,0 0 1 0 0,0 1-1 0 0,4-10 1 0 0,59-138-1017 0 0,-25 63 508 0 0,-33 74 444 0 0,26-56-153 0 0,-29 66 213 0 0,-1 1 1 0 0,1-1 0 0 0,0 1 0 0 0,0 0-1 0 0,1 0 1 0 0,-1 0 0 0 0,1 0-1 0 0,0 1 1 0 0,0 0 0 0 0,0-1 0 0 0,9-4-1 0 0,-12 8 25 0 0,0-1 0 0 0,-1 1 1 0 0,1-1-1 0 0,0 1 0 0 0,0 0 0 0 0,0 0 0 0 0,0-1 0 0 0,0 1 0 0 0,0 0 0 0 0,0 0 0 0 0,0 0 0 0 0,0 0 0 0 0,0 0 0 0 0,0 0 1 0 0,0 0-1 0 0,0 1 0 0 0,0-1 0 0 0,0 0 0 0 0,-1 0 0 0 0,1 1 0 0 0,0-1 0 0 0,0 0 0 0 0,0 1 0 0 0,0-1 0 0 0,0 1 1 0 0,1 1-1 0 0,-1-1 5 0 0,1 1 1 0 0,-1 0 0 0 0,0 0 0 0 0,1 0-1 0 0,-1 0 1 0 0,0 0 0 0 0,0 0 0 0 0,0 1-1 0 0,-1-1 1 0 0,2 4 0 0 0,0 6 40 0 0,0 0-1 0 0,-1 0 1 0 0,-1 14-1 0 0,0-26-39 0 0,-1 20 99 0 0,-1 0 0 0 0,-1 0-1 0 0,0 0 1 0 0,-2-1 0 0 0,0 0 0 0 0,-2 0 0 0 0,0 0 0 0 0,-1-1 0 0 0,-1 0 0 0 0,-16 26 0 0 0,3-11 92 0 0,-1-1 0 0 0,-1-2 0 0 0,-2 0 0 0 0,-42 37 0 0 0,66-65-178 0 0,0 0 1 0 0,0 0-1 0 0,-1 0 0 0 0,1 0 1 0 0,0-1-1 0 0,-1 1 1 0 0,1-1-1 0 0,-1 0 0 0 0,0 1 1 0 0,0-1-1 0 0,1 0 0 0 0,-1-1 1 0 0,0 1-1 0 0,0 0 1 0 0,-3-1-1 0 0,5 0-15 0 0,-1 0 1 0 0,1-1-1 0 0,0 1 1 0 0,-1-1-1 0 0,1 0 1 0 0,0 1-1 0 0,-1-1 1 0 0,1 0-1 0 0,0 0 1 0 0,0 0-1 0 0,0 0 1 0 0,0 0-1 0 0,0 0 1 0 0,0 0-1 0 0,0 0 1 0 0,0 0-1 0 0,0 0 1 0 0,0-1-1 0 0,1 1 0 0 0,-1 0 1 0 0,0-1-1 0 0,1 1 1 0 0,-1 0-1 0 0,1-1 1 0 0,0 1-1 0 0,-1-1 1 0 0,1 1-1 0 0,0-1 1 0 0,0 1-1 0 0,0 0 1 0 0,0-3-1 0 0,-1-6-74 0 0,1-1-1 0 0,0 1 0 0 0,0 0 1 0 0,1-1-1 0 0,1 1 1 0 0,3-15-1 0 0,22-64-428 0 0,-8 33 111 0 0,-4-1-68 0 0,13-41-225 0 0,-43 130 761 0 0,-2-2 0 0 0,-1 0-1 0 0,-1-2 1 0 0,-45 52-1 0 0,-33 50 576 0 0,41-37-231 0 0,55-92-243 0 0,2-10-217 0 0,0 1-1 0 0,0-1 1 0 0,1 0-1 0 0,1 1 1 0 0,-1-1-1 0 0,1 1 1 0 0,0 0-1 0 0,1 0 1 0 0,0 0-1 0 0,10-14 1 0 0,6-7-77 0 0,33-34 0 0 0,-40 48 93 0 0,138-151-444 0 0,-150 166 466 0 0,-1-1-1 0 0,1 0 1 0 0,-1 1-1 0 0,1-1 1 0 0,-1 0-1 0 0,1 1 1 0 0,-1-1 0 0 0,1 1-1 0 0,0-1 1 0 0,-1 1-1 0 0,1 0 1 0 0,0-1-1 0 0,-1 1 1 0 0,1-1 0 0 0,0 1-1 0 0,-1 0 1 0 0,1 0-1 0 0,0-1 1 0 0,0 1-1 0 0,0 0 1 0 0,-1 0 0 0 0,1 0-1 0 0,0 0 1 0 0,0 0-1 0 0,-1 0 1 0 0,2 0-1 0 0,-1 1 4 0 0,-1 0 0 0 0,1-1 0 0 0,-1 1 0 0 0,1 0 0 0 0,-1-1 0 0 0,1 1 0 0 0,-1 0-1 0 0,0 0 1 0 0,1 0 0 0 0,-1 0 0 0 0,0-1 0 0 0,0 1 0 0 0,0 0 0 0 0,0 0-1 0 0,0 0 1 0 0,0 0 0 0 0,0 0 0 0 0,0 1 0 0 0,-7 44 100 0 0,-3-12 25 0 0,-2-2 0 0 0,-1 1 0 0 0,-1-2 0 0 0,-2 0 0 0 0,-1-1 0 0 0,-2 0 0 0 0,-30 36 0 0 0,43-58-77 0 0,0-1-1 0 0,-1 0 0 0 0,0 0 1 0 0,0-1-1 0 0,-1 0 0 0 0,0 0 1 0 0,0-1-1 0 0,0 0 1 0 0,0 0-1 0 0,-18 6 0 0 0,21-9-38 0 0,0-1 0 0 0,0 0-1 0 0,1-1 1 0 0,-1 1 0 0 0,0-1-1 0 0,0 0 1 0 0,0 0 0 0 0,1-1-1 0 0,-1 1 1 0 0,0-1 0 0 0,0 0-1 0 0,1 0 1 0 0,-1-1 0 0 0,0 1-1 0 0,1-1 1 0 0,-1 0 0 0 0,1 0-1 0 0,0-1 1 0 0,0 1 0 0 0,0-1-1 0 0,0 0 1 0 0,0 0 0 0 0,-4-5-1 0 0,1 1-51 0 0,1 1-1 0 0,0-1 1 0 0,1-1-1 0 0,0 1 1 0 0,0-1-1 0 0,0 1 0 0 0,1-1 1 0 0,0-1-1 0 0,1 1 1 0 0,0 0-1 0 0,0-1 0 0 0,1 0 1 0 0,0 0-1 0 0,0 0 1 0 0,1 0-1 0 0,0-11 0 0 0,1 6-21 0 0,0-1-1 0 0,2 0 1 0 0,0 1-1 0 0,0-1 1 0 0,1 1-1 0 0,1-1 1 0 0,1 1-1 0 0,0 1 0 0 0,9-18 1 0 0,-12 27 54 0 0,-1 4 41 0 0,-1 0-35 0 0,0 0 8 0 0,0 1 0 0 0,0-1 0 0 0,0 1 0 0 0,0-1 0 0 0,0 0 0 0 0,0 1 0 0 0,0-1 0 0 0,0 0 0 0 0,0 1 1 0 0,0-1-1 0 0,0 1 0 0 0,0-1 0 0 0,0 0 0 0 0,0 1 0 0 0,0-1 0 0 0,0 0 0 0 0,-1 1 0 0 0,1-1 0 0 0,0 0 0 0 0,0 1 0 0 0,0-1 0 0 0,-1 0 0 0 0,1 1 0 0 0,0-1 0 0 0,0 0 0 0 0,-1 0 0 0 0,1 1 0 0 0,0-1 0 0 0,-1 0 0 0 0,1 0 0 0 0,-1 1 0 0 0,-9 10 81 0 0,9-10-77 0 0,0 0 0 0 0,0 0 0 0 0,0 0 0 0 0,0 0 0 0 0,-1-1 0 0 0,1 1 1 0 0,0 0-1 0 0,-1-1 0 0 0,1 1 0 0 0,0-1 0 0 0,-1 1 0 0 0,1-1 1 0 0,-1 0-1 0 0,1 0 0 0 0,-1 1 0 0 0,1-1 0 0 0,0 0 0 0 0,-1 0 1 0 0,1-1-1 0 0,-1 1 0 0 0,1 0 0 0 0,-3-1 0 0 0,-34-14 27 0 0,34 12-36 0 0,0 1-1 0 0,0 0 1 0 0,0 0-1 0 0,0 1 1 0 0,-1-1-1 0 0,1 1 1 0 0,-8-1-1 0 0,-66-1 250 0 0,-42 15 894 0 0,75-5-1103 0 0,0-4 478 0 0,32-4-469 0 0,21 0-32 0 0,-5 0-16 0 0,303-18-25 0 0,215 31 326 0 0,-497-12-248 0 0,0-2 0 0 0,-1-1 0 0 0,0-1 0 0 0,0-1 0 0 0,0 0 0 0 0,28-12 0 0 0,-33 6 271 0 0,-20 11-308 0 0,0-1 0 0 0,1 1 1 0 0,-1 0-1 0 0,0 0 1 0 0,0 0-1 0 0,0 0 1 0 0,1 0-1 0 0,-1 0 1 0 0,0 1-1 0 0,0-1 1 0 0,1 0-1 0 0,-1 1 1 0 0,0-1-1 0 0,-2 2 1 0 0,-71 11 42 0 0,0-4-1 0 0,-117 0 1 0 0,-34 3 2 0 0,155-5-62 0 0,-130 32 1 0 0,201-39-4 0 0,0 0 0 0 0,-1 0 0 0 0,1 0 0 0 0,-1 0 0 0 0,1 0 0 0 0,0 1 0 0 0,-1-1 0 0 0,1 0 0 0 0,0 0 1 0 0,-1 0-1 0 0,1 0 0 0 0,0 0 0 0 0,0 1 0 0 0,-1-1 0 0 0,1 0 0 0 0,0 0 0 0 0,-1 1 0 0 0,1-1 0 0 0,0 0 0 0 0,0 0 0 0 0,-1 1 1 0 0,1-1-1 0 0,0 0 0 0 0,0 1 0 0 0,0-1 0 0 0,0 0 0 0 0,-1 1 0 0 0,1-1 0 0 0,0 0 0 0 0,0 1 0 0 0,0-1 0 0 0,0 1 0 0 0,8 9-11 0 0,21 6 28 0 0,214 38 12 0 0,-214-52-24 0 0,0-1-1 0 0,-1-2 1 0 0,1-1-1 0 0,0-1 1 0 0,47-11 0 0 0,24-2-1 0 0,131 1 232 0 0,-270 13-210 0 0,-42-7-1 0 0,-3-1 7 0 0,62 9-32 0 0,-149-12-21 0 0,-183 12 0 0 0,341 2 23 0 0,-1 0-1 0 0,1 2 0 0 0,-21 6 1 0 0,33-9-21 0 0,1 1-65 0 0,1 1 84 0 0,-1-1 1 0 0,1 0 0 0 0,0 0 0 0 0,-1 1 0 0 0,1-1 0 0 0,0 0 0 0 0,0 0 0 0 0,0 0 0 0 0,0 0-1 0 0,0 0 1 0 0,0 0 0 0 0,0 0 0 0 0,0 0 0 0 0,0 0 0 0 0,0 0 0 0 0,0-1 0 0 0,1 1 0 0 0,-1 0-1 0 0,0-1 1 0 0,1 1 0 0 0,-1-1 0 0 0,0 1 0 0 0,1-1 0 0 0,-1 0 0 0 0,3 0 0 0 0,-1 1-8 0 0,8 2-25 0 0,0 0-1 0 0,0-1 1 0 0,0-1-1 0 0,0 0 1 0 0,1 0 0 0 0,-1-1-1 0 0,14-2 1 0 0,9 1-148 0 0,44-4-707 0 0,104-32-6835 0 0,-165 33 7692 0 0,30-8-1302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8T01:09:32.581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0 143 5233 0 0,'0'0'616'0'0,"19"-8"-632"0"0,16-14 277 0 0,44-36 0 0 0,-73 55-73 0 0,-1-1 1 0 0,0 1-1 0 0,1 0 1 0 0,0 1 0 0 0,0-1-1 0 0,0 1 1 0 0,0 0-1 0 0,0 1 1 0 0,0-1-1 0 0,10 0 1 0 0,8 1 1550 0 0,35 1 1 0 0,-21 1-651 0 0,73 10 892 0 0,-85-12-1721 0 0,0-2 0 0 0,0-1 0 0 0,-1-1 1 0 0,26-8-1 0 0,-17 4-232 0 0,-29 8 5 0 0,0 0-1 0 0,1 0 0 0 0,-1 0 0 0 0,0 1 0 0 0,0 0 1 0 0,1 0-1 0 0,9 2 0 0 0,-14-2 13 0 0,19 12 855 0 0,-14-10-820 0 0,0 1 0 0 0,0-1-1 0 0,0 0 1 0 0,1-1 0 0 0,-1 1-1 0 0,12 0 1 0 0,-10-1-53 0 0,1 1 90 0 0,29-2 648 0 0,-11 4-460 0 0,-17 1 170 0 0,-10-5-453 0 0,0 1-1 0 0,0-1 1 0 0,0 0 0 0 0,0 1 0 0 0,-1-1 0 0 0,1 0-1 0 0,0 1 1 0 0,0-1 0 0 0,0 0 0 0 0,0 0-1 0 0,-1 1 1 0 0,1-1 0 0 0,0 0 0 0 0,0 0 0 0 0,-1 1-1 0 0,1-1 1 0 0,0 0 0 0 0,0 0 0 0 0,-1 0 0 0 0,1 0-1 0 0,0 1 1 0 0,0-1 0 0 0,-1 0 0 0 0,1 0 0 0 0,0 0-1 0 0,-1 0 1 0 0,1 0 0 0 0,0 0 0 0 0,-1 0 0 0 0,1 0-1 0 0,0 0 1 0 0,-1 0 0 0 0,1 0 0 0 0,-73 17 214 0 0,-73 9 1 0 0,77-13-163 0 0,43-7-36 0 0,0-2 0 0 0,-47 3 0 0 0,-67 1 670 0 0,128-7-653 0 0,0 1-1 0 0,-1 0 0 0 0,1 1 1 0 0,0 0-1 0 0,0 1 0 0 0,-16 7 0 0 0,-6 1 26 0 0,34-11-61 0 0,21-1-148 0 0,10-3 86 0 0,50-9 0 0 0,-17 1-11 0 0,45 0 44 0 0,154 6 0 0 0,-186 5 38 0 0,-24-11 86 0 0,-53 11-103 0 0,0-2-7 0 0,0 2 0 0 0,0-1-11 0 0,0 1 51 0 0,-19 0-9 0 0,-52 6-22 0 0,-73 4 184 0 0,73-7-126 0 0,-70-4 30 0 0,89-1-117 0 0,-69 6-1 0 0,109-3 12 0 0,-6 1-5 0 0,0 1 0 0 0,-36 9 0 0 0,53-12 1 0 0,6 5-131 0 0,1-3 128 0 0,0 1 0 0 0,1-2-1 0 0,-1 1 1 0 0,0-1-1 0 0,1 0 1 0 0,-1 0 0 0 0,1-1-1 0 0,0 0 1 0 0,8 0-1 0 0,69-11-86 0 0,-40 4 62 0 0,-21 4 33 0 0,254-24-94 0 0,-134 32 198 0 0,-37 0-27 0 0,-105-5 138 0 0,-5-1-211 0 0,1 1 0 0 0,-1 0 1 0 0,1-1-1 0 0,0 0 0 0 0,-1 0 0 0 0,1 0 0 0 0,0 0 1 0 0,0 0-1 0 0,-5-3 0 0 0,-21-8-5 0 0,-3 4-8 0 0,-1 2-1 0 0,0 1 1 0 0,0 2-1 0 0,-1 1 1 0 0,1 1-1 0 0,-42 5 0 0 0,-177 8 54 0 0,251-12-46 0 0,29-1-320 0 0,29 5 237 0 0,72 14 0 0 0,-81-13 67 0 0,0-1 0 0 0,97-7 0 0 0,-35 0 5 0 0,-68 1 38 0 0,-28 1-15 0 0,-1 1-1 0 0,0 0 0 0 0,1 0 0 0 0,-1 1 0 0 0,0 1 0 0 0,22 6 0 0 0,-20-5 2 0 0,1-1-1 0 0,-1 0 1 0 0,0 0-1 0 0,1-2 1 0 0,-1 0-1 0 0,20-3 1 0 0,14 1-34 0 0,-43 2 26 0 0,1 0 0 0 0,-1 0 0 0 0,0-1-1 0 0,1 0 1 0 0,-1-1 0 0 0,10-3 0 0 0,-15 5 9 0 0,36 0-75 0 0,-24 1-64 0 0,12-2 317 0 0,-3-8-3175 0 0,18-14 2484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8T01:09:46.226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2011 514 9834 0 0,'6'-40'233'0'0,"-4"33"-181"0"0,0 0 0 0 0,-1 0 0 0 0,0 0 0 0 0,-1 0 0 0 0,1-9 1 0 0,-3-1 266 0 0,1 1 0 0 0,1-1 0 0 0,0 1 0 0 0,2-1 0 0 0,-1 0 0 0 0,2 1 0 0 0,6-22 0 0 0,-7 33-298 0 0,0 0 0 0 0,0 0 1 0 0,-1 0-1 0 0,1 0 0 0 0,-1-1 0 0 0,-1 1 0 0 0,1 0 0 0 0,-1-1 0 0 0,0 1 1 0 0,0 0-1 0 0,0-1 0 0 0,-1 1 0 0 0,0 0 0 0 0,0-1 0 0 0,0 1 1 0 0,0 0-1 0 0,-1 0 0 0 0,0 0 0 0 0,0 0 0 0 0,-1 0 0 0 0,-3-6 1 0 0,2 8 27 0 0,0-1 1 0 0,0 1 0 0 0,0 0 0 0 0,0 0 0 0 0,0 1-1 0 0,0-1 1 0 0,-1 1 0 0 0,0 0 0 0 0,1 0 0 0 0,-1 0-1 0 0,0 1 1 0 0,-9-2 0 0 0,-9-1-71 0 0,-35-1 0 0 0,20 3 64 0 0,-30-4 84 0 0,0 3 0 0 0,-69 7 1 0 0,91 0-36 0 0,1 2 1 0 0,-1 2-1 0 0,-84 26 1 0 0,123-32-114 0 0,0 1 0 0 0,1 0 0 0 0,-1 0 0 0 0,1 0 0 0 0,0 1 0 0 0,-11 8 0 0 0,16-11 16 0 0,0 0-1 0 0,1 0 1 0 0,-1-1 0 0 0,0 1-1 0 0,0 0 1 0 0,1 0-1 0 0,-1 0 1 0 0,0 0 0 0 0,1 0-1 0 0,-1 0 1 0 0,1 1 0 0 0,-1-1-1 0 0,1 0 1 0 0,0 0-1 0 0,0 0 1 0 0,-1 0 0 0 0,1 0-1 0 0,0 1 1 0 0,0 0 0 0 0,1 0 1 0 0,-1 0 1 0 0,1-1 0 0 0,-1 1-1 0 0,1-1 1 0 0,0 1 0 0 0,0-1-1 0 0,-1 0 1 0 0,1 1 0 0 0,0-1-1 0 0,1 0 1 0 0,-1 1 0 0 0,0-1-1 0 0,0 0 1 0 0,0 0 0 0 0,1 0-1 0 0,-1 0 1 0 0,0 0 0 0 0,3 0-1 0 0,9 7-19 0 0,0-2-1 0 0,1 0 0 0 0,0 0 1 0 0,0-2-1 0 0,0 1 0 0 0,1-2 1 0 0,26 4-1 0 0,-15-5-17 0 0,0 0-1 0 0,-1-2 1 0 0,45-4 0 0 0,-61 2 74 0 0,0 1 0 0 0,1-1 0 0 0,-1 0 0 0 0,0-1 0 0 0,0 0 0 0 0,0-1 1 0 0,0 0-1 0 0,-1 0 0 0 0,1-1 0 0 0,8-6 0 0 0,-14 9-21 0 0,-1-1 1 0 0,1 1-1 0 0,0-1 0 0 0,-1 0 0 0 0,0 0 0 0 0,1 0 1 0 0,-1 0-1 0 0,0 0 0 0 0,-1 0 0 0 0,1-1 1 0 0,0 1-1 0 0,-1-1 0 0 0,0 1 0 0 0,0-1 0 0 0,0 1 1 0 0,0-1-1 0 0,-1 0 0 0 0,1 1 0 0 0,-1-1 1 0 0,0 0-1 0 0,0 0 0 0 0,0 1 0 0 0,-1-1 0 0 0,1 0 1 0 0,-1 1-1 0 0,0-1 0 0 0,0 0 0 0 0,-3-5 1 0 0,2 2-40 0 0,-1 0 1 0 0,0 0-1 0 0,-1 0 1 0 0,0 0-1 0 0,0 1 1 0 0,0 0 0 0 0,-1 0-1 0 0,0 0 1 0 0,0 0-1 0 0,0 1 1 0 0,-1 0 0 0 0,0 0-1 0 0,0 0 1 0 0,-7-3-1 0 0,2 2 0 0 0,1 1 0 0 0,-2 0 0 0 0,1 1-1 0 0,0 0 1 0 0,-1 1 0 0 0,1 0 0 0 0,-1 1-1 0 0,-14-2 1 0 0,-8 3 12 0 0,0 1 0 0 0,1 2 0 0 0,0 1 1 0 0,-1 2-1 0 0,-46 12 0 0 0,25-3 40 0 0,1 2 1 0 0,1 2-1 0 0,0 2 1 0 0,2 3-1 0 0,-88 53 1 0 0,121-65-31 0 0,-40 29 22 0 0,54-37-13 0 0,1 0 0 0 0,0 0 0 0 0,-1 0 0 0 0,1 1 0 0 0,0-1 0 0 0,1 1 0 0 0,-1-1-1 0 0,1 1 1 0 0,-1 0 0 0 0,1 0 0 0 0,0 0 0 0 0,-1 7 0 0 0,2-10-11 0 0,1 0-1 0 0,0 0 1 0 0,-1 1 0 0 0,1-1 0 0 0,0 0 0 0 0,0 0 0 0 0,0 0 0 0 0,0 0-1 0 0,0 0 1 0 0,1 0 0 0 0,-1 1 0 0 0,0-1 0 0 0,0 0 0 0 0,1 0 0 0 0,-1 0-1 0 0,1 0 1 0 0,-1 0 0 0 0,1 0 0 0 0,-1 0 0 0 0,1 0 0 0 0,-1 0 0 0 0,1 0-1 0 0,0 0 1 0 0,0-1 0 0 0,-1 1 0 0 0,3 1 0 0 0,-1 0-14 0 0,1-1 0 0 0,0 0 1 0 0,-1 0-1 0 0,1 1 0 0 0,0-2 0 0 0,0 1 0 0 0,0 0 0 0 0,-1-1 1 0 0,1 1-1 0 0,4-1 0 0 0,7 1-35 0 0,0-2 1 0 0,-1 0-1 0 0,20-3 1 0 0,10-4 71 0 0,0-1 0 0 0,-1-2 0 0 0,0-2 0 0 0,-1-2 1 0 0,70-35-1 0 0,-104 45 0 0 0,0 1 0 0 0,-1-1 0 0 0,1-1 1 0 0,-1 1-1 0 0,0-1 0 0 0,0 0 0 0 0,9-13 0 0 0,-14 18-17 0 0,0-1-1 0 0,0 1 0 0 0,0-1 0 0 0,0 1 1 0 0,0-1-1 0 0,0 0 0 0 0,-1 1 0 0 0,1-1 1 0 0,-1 1-1 0 0,1-1 0 0 0,-1 0 1 0 0,0 0-1 0 0,0 1 0 0 0,1-1 0 0 0,-1 0 1 0 0,0 0-1 0 0,-1 1 0 0 0,1-1 0 0 0,0 0 1 0 0,0 0-1 0 0,-1 1 0 0 0,1-1 1 0 0,-1 0-1 0 0,1 1 0 0 0,-1-1 0 0 0,0 1 1 0 0,0-1-1 0 0,0 1 0 0 0,0-1 0 0 0,0 1 1 0 0,0-1-1 0 0,0 1 0 0 0,0 0 1 0 0,0 0-1 0 0,-1-1 0 0 0,1 1 0 0 0,0 0 1 0 0,-1 0-1 0 0,1 0 0 0 0,-1 1 0 0 0,1-1 1 0 0,-1 0-1 0 0,-2 0 0 0 0,-8-4-2 0 0,0 1-1 0 0,0 0 1 0 0,0 0-1 0 0,-1 2 1 0 0,1-1-1 0 0,-1 2 1 0 0,0 0-1 0 0,-18 0 1 0 0,5 2 19 0 0,0 1 1 0 0,-1 2-1 0 0,-27 6 1 0 0,25-2-7 0 0,0 0 1 0 0,-51 24 0 0 0,68-27 0 0 0,2 1 0 0 0,-1 0 0 0 0,1 1 0 0 0,-1 0 0 0 0,2 0 0 0 0,-1 1 0 0 0,1 0 0 0 0,0 1 0 0 0,-13 18 0 0 0,19-23 1 0 0,1 0-1 0 0,0 0 1 0 0,0 0-1 0 0,0 1 1 0 0,1-1 0 0 0,-1 1-1 0 0,1-1 1 0 0,0 1-1 0 0,0 0 1 0 0,1-1 0 0 0,-1 1-1 0 0,1 0 1 0 0,0 0-1 0 0,0-1 1 0 0,1 1 0 0 0,-1 0-1 0 0,1-1 1 0 0,0 1-1 0 0,1 0 1 0 0,-1-1 0 0 0,1 1-1 0 0,0-1 1 0 0,0 0-1 0 0,0 0 1 0 0,0 1 0 0 0,1-1-1 0 0,0-1 1 0 0,-1 1-1 0 0,2 0 1 0 0,4 4 0 0 0,0 0-3 0 0,0 0 0 0 0,0-1 0 0 0,0 0 1 0 0,1-1-1 0 0,0 0 0 0 0,1 0 1 0 0,-1-1-1 0 0,1 0 0 0 0,0-1 0 0 0,0 0 1 0 0,1 0-1 0 0,12 2 0 0 0,-16-5 23 0 0,0 0 0 0 0,0 0 0 0 0,0-1 0 0 0,0 0-1 0 0,0 0 1 0 0,0-1 0 0 0,-1 0 0 0 0,15-3 0 0 0,-19 3-12 0 0,1 0 1 0 0,-1 0 0 0 0,1-1-1 0 0,-1 1 1 0 0,1 0 0 0 0,-1-1-1 0 0,0 1 1 0 0,1-1-1 0 0,-1 0 1 0 0,0 0 0 0 0,0 0-1 0 0,-1 0 1 0 0,1 0-1 0 0,0 0 1 0 0,-1-1 0 0 0,1 1-1 0 0,-1 0 1 0 0,1-1 0 0 0,-1 1-1 0 0,0-1 1 0 0,0 0-1 0 0,-1 1 1 0 0,1-1 0 0 0,0-5-1 0 0,1-5-38 0 0,-1-1 1 0 0,-1 1-1 0 0,0 0 0 0 0,-1-1 0 0 0,-4-20 1 0 0,4 28-11 0 0,0 0 1 0 0,0 0 0 0 0,-1 1-1 0 0,0-1 1 0 0,0 0 0 0 0,-1 1-1 0 0,0 0 1 0 0,1 0 0 0 0,-2-1-1 0 0,1 2 1 0 0,0-1 0 0 0,-1 0-1 0 0,0 1 1 0 0,-9-8 0 0 0,11 11 16 0 0,-1 0 1 0 0,0-1-1 0 0,0 2 1 0 0,1-1-1 0 0,-1 0 1 0 0,0 1-1 0 0,0-1 1 0 0,0 1-1 0 0,0 0 1 0 0,0 0-1 0 0,0 0 1 0 0,0 0-1 0 0,1 0 1 0 0,-1 1-1 0 0,0-1 1 0 0,0 1-1 0 0,0 0 1 0 0,0 0 0 0 0,1 0-1 0 0,-1 0 1 0 0,0 0-1 0 0,1 1 1 0 0,-1-1-1 0 0,-2 4 1 0 0,-8 3 11 0 0,2 0 0 0 0,-1 1 1 0 0,-14 16-1 0 0,1 1 79 0 0,2 1-1 0 0,1 2 0 0 0,-19 32 0 0 0,-50 99 499 0 0,82-142-488 0 0,2-6-20 0 0,-4 7 105 0 0,0 1 0 0 0,2 0 0 0 0,0 0 0 0 0,2 1 0 0 0,-8 28 0 0 0,14-25 267 0 0,12-72-591 0 0,29-73 0 0 0,-28 84-21 0 0,-3 15 32 0 0,24-42 0 0 0,-21 44 64 0 0,-2-1 1 0 0,11-27 0 0 0,-21 46-274 0 0,-5 8 143 0 0,-14 23 94 0 0,-21 43 163 0 0,3-4 35 0 0,-23 52 498 0 0,53-103-401 0 0,0 1 1 0 0,1 0-1 0 0,1 0 1 0 0,-5 36 0 0 0,10-21-3 0 0,1-29-131 0 0,-1 0 1 0 0,1 0 0 0 0,-1 0 0 0 0,0 0-1 0 0,0 0 1 0 0,0 0 0 0 0,-1 0 0 0 0,1 0-1 0 0,-1 0 1 0 0,0 0 0 0 0,0 0-1 0 0,0 0 1 0 0,-1 0 0 0 0,0-1 0 0 0,1 1-1 0 0,-4 4 1 0 0,4-8 292 0 0,-1 0-323 0 0,1 0-1 0 0,-1-1 0 0 0,0 1 1 0 0,0-1-1 0 0,0 1 0 0 0,0-1 1 0 0,1 0-1 0 0,-1 0 1 0 0,0 0-1 0 0,-2-2 0 0 0,-1-2-30 0 0,1 1-1 0 0,0-1 1 0 0,0 0-1 0 0,1 0 1 0 0,-6-10-1 0 0,2 3-4 0 0,5 8-1 0 0,0-1 1 0 0,0 1 0 0 0,0-1 0 0 0,1 0 0 0 0,-1 0-1 0 0,1 1 1 0 0,0-1 0 0 0,1 0 0 0 0,-1 0 0 0 0,1 0 0 0 0,0 0-1 0 0,0 0 1 0 0,0 0 0 0 0,1 0 0 0 0,1-6 0 0 0,0-3-24 0 0,3-19-47 0 0,12-42-1 0 0,-8 42 20 0 0,5-46 0 0 0,-15 79 62 0 0,1 0 0 0 0,0 1 0 0 0,0-1 0 0 0,0 0-1 0 0,-1 1 1 0 0,1-1 0 0 0,0 0 0 0 0,0 0-1 0 0,-1 1 1 0 0,1-1 0 0 0,0 0 0 0 0,-1 0-1 0 0,1 1 1 0 0,0-1 0 0 0,-1 0 0 0 0,1 0 0 0 0,-1 0-1 0 0,1 0 1 0 0,0 0 0 0 0,-1 0 0 0 0,1 1-1 0 0,0-1 1 0 0,-1 0 0 0 0,1 0 0 0 0,-1 0 0 0 0,1 0-1 0 0,0 0 1 0 0,-1 0 0 0 0,1-1 0 0 0,0 1-1 0 0,-1 0 1 0 0,1 0 0 0 0,-1 0 0 0 0,1 0-1 0 0,0 0 1 0 0,-1 0 0 0 0,1-1 0 0 0,0 1 0 0 0,-1 0-1 0 0,1 0 1 0 0,0-1 0 0 0,0 1 0 0 0,-1 0-1 0 0,1 0 1 0 0,0-1 0 0 0,0 1 0 0 0,-1 0-1 0 0,1-1 1 0 0,0 1 0 0 0,0 0 0 0 0,0-1 0 0 0,-1 1-1 0 0,1 0 1 0 0,0-1 0 0 0,0 1 0 0 0,0-1-1 0 0,0 1 1 0 0,0 0 0 0 0,0-1 0 0 0,0 1-1 0 0,0 0 1 0 0,0-1 0 0 0,0 1 0 0 0,0-1 0 0 0,0 1-1 0 0,0 0 1 0 0,0-1 0 0 0,0 1 0 0 0,1-1-1 0 0,-4 3 6 0 0,0 0-1 0 0,0 1 0 0 0,1-1 0 0 0,0 1 1 0 0,-1-1-1 0 0,1 1 0 0 0,-3 4 0 0 0,-30 66-38 0 0,4-9 408 0 0,2 1 1 0 0,-31 104-1 0 0,60-166-357 0 0,-5 13 79 0 0,1 0 1 0 0,-11 23-1 0 0,13-35-32 0 0,1-1 0 0 0,-1 1 0 0 0,0-1 0 0 0,-1 1 0 0 0,1-1 0 0 0,0 0 0 0 0,-1 0 0 0 0,0 0 0 0 0,1 0-1 0 0,-1-1 1 0 0,0 1 0 0 0,-1-1 0 0 0,1 1 0 0 0,0-1 0 0 0,-1 0 0 0 0,-4 2 0 0 0,7-4 120 0 0,-1-9-214 0 0,-1-4 23 0 0,1 1 0 0 0,0-1 0 0 0,1 0 0 0 0,0 0 0 0 0,1 0 0 0 0,1 0 0 0 0,3-20 0 0 0,78-313-212 0 0,-68 295 197 0 0,11-18-50 0 0,-25 68 69 0 0,-1 9-53 0 0,-39 145 163 0 0,33-133-34 0 0,-1 0 0 0 0,0 0 0 0 0,-1 0 0 0 0,-2-1 0 0 0,-18 27 0 0 0,28-44-53 0 0,-1 0 0 0 0,1 0 0 0 0,-1-1 1 0 0,0 1-1 0 0,1 0 0 0 0,-1-1 0 0 0,0 1 0 0 0,0-1 0 0 0,0 1 0 0 0,0-1 0 0 0,0 0 0 0 0,0 0 0 0 0,-1 0 0 0 0,1 0 0 0 0,0 0 0 0 0,-1 0 0 0 0,1-1 0 0 0,0 1 0 0 0,-1-1 1 0 0,1 0-1 0 0,-1 0 0 0 0,1 0 0 0 0,0 0 0 0 0,-1 0 0 0 0,1 0 0 0 0,-1 0 0 0 0,1-1 0 0 0,0 1 0 0 0,-1-1 0 0 0,1 0 0 0 0,0 0 0 0 0,0 0 0 0 0,-1 0 0 0 0,1 0 0 0 0,0 0 1 0 0,0-1-1 0 0,0 1 0 0 0,0-1 0 0 0,-2-2 0 0 0,-1 0-24 0 0,1 0 0 0 0,0-1 0 0 0,-1 1 0 0 0,2-1 0 0 0,-1 0 1 0 0,1 0-1 0 0,-1 0 0 0 0,1-1 0 0 0,1 1 0 0 0,-1-1 0 0 0,1 0 0 0 0,0 0 0 0 0,0 1 1 0 0,-1-12-1 0 0,3 9-22 0 0,0 1-1 0 0,0-1 1 0 0,1 1 0 0 0,0 0 0 0 0,1-1 0 0 0,-1 1-1 0 0,2 0 1 0 0,4-13 0 0 0,2 2 10 0 0,0 1 1 0 0,13-19-1 0 0,-21 36 26 0 0,-1-1-30 0 0,7 10 17 0 0,3 19 84 0 0,-1 1 0 0 0,-1 0 0 0 0,-2 1 0 0 0,0 0 0 0 0,-2 0-1 0 0,-2 0 1 0 0,0 0 0 0 0,-2 0 0 0 0,-2 0 0 0 0,0 0 0 0 0,-2 0 0 0 0,-15 58 0 0 0,18-86-63 0 0,-19 52 188 0 0,19-51-165 0 0,-1 1 0 0 0,0-1 1 0 0,0 1-1 0 0,0-1 0 0 0,0 0 1 0 0,0 0-1 0 0,0 0 0 0 0,-1 0 0 0 0,0 0 1 0 0,1-1-1 0 0,-1 1 0 0 0,-4 2 0 0 0,6-5 163 0 0,0 0-141 0 0,-5-6-68 0 0,3-2-9 0 0,1-1 1 0 0,-1 0-1 0 0,1 0 0 0 0,1 1 1 0 0,-1-1-1 0 0,1 0 1 0 0,1 0-1 0 0,0 0 0 0 0,0 0 1 0 0,1 0-1 0 0,4-18 0 0 0,4-17-88 0 0,15-44 0 0 0,-22 83 92 0 0,-1 1 6 0 0,7-27-102 0 0,2 0 1 0 0,1 0-1 0 0,2 1 1 0 0,1 0-1 0 0,18-29 0 0 0,-31 57 97 0 0,0 1-1 0 0,0-1 0 0 0,0 0 0 0 0,0 1 1 0 0,0-1-1 0 0,1 1 0 0 0,-1-1 1 0 0,0 1-1 0 0,1 0 0 0 0,-1-1 0 0 0,1 1 1 0 0,-1 0-1 0 0,1 0 0 0 0,-1 0 0 0 0,1 0 1 0 0,0 0-1 0 0,0 0 0 0 0,-1 1 0 0 0,1-1 1 0 0,0 1-1 0 0,0-1 0 0 0,0 1 0 0 0,0 0 1 0 0,0-1-1 0 0,0 1 0 0 0,-1 0 0 0 0,1 0 1 0 0,0 0-1 0 0,0 1 0 0 0,3 0 0 0 0,-2 0-6 0 0,-1 1 0 0 0,1 0 1 0 0,-1 0-1 0 0,0 0 0 0 0,1 0 0 0 0,-1 0 0 0 0,0 0 0 0 0,0 0 0 0 0,-1 1 0 0 0,1-1 0 0 0,0 1 0 0 0,-1 0 0 0 0,1-1 0 0 0,-1 1 0 0 0,0 0 0 0 0,0 0 0 0 0,0 0 0 0 0,0 0 0 0 0,0 3 0 0 0,32 179 237 0 0,-15-73-98 0 0,-11-94-16 0 0,-7-17-98 0 0,1-1-1 0 0,-1 0 1 0 0,0 0-1 0 0,0 0 1 0 0,1 0-1 0 0,-1 1 1 0 0,0-1-1 0 0,0 0 1 0 0,1 0-1 0 0,-1 0 1 0 0,0 0-1 0 0,1 0 1 0 0,-1 0-1 0 0,0 0 0 0 0,1 0 1 0 0,-1 0-1 0 0,0 0 1 0 0,0 0-1 0 0,1 0 1 0 0,-1 0-1 0 0,0 0 1 0 0,1 0-1 0 0,-1-1 1 0 0,0 1-1 0 0,0 0 1 0 0,1 0-1 0 0,-1 0 1 0 0,0 0-1 0 0,0 0 1 0 0,1-1-1 0 0,-1 1 1 0 0,0 0-1 0 0,1-1 1 0 0,20-30 100 0 0,-15 21-151 0 0,20-28-5 0 0,1 1 0 0 0,2 1-1 0 0,40-36 1 0 0,-44 45 36 0 0,-15 17 0 0 0,36-34-62 0 0,-44 42 73 0 0,0 0 1 0 0,0 1 0 0 0,1-1-1 0 0,-1 0 1 0 0,1 1-1 0 0,-1 0 1 0 0,1 0-1 0 0,-1-1 1 0 0,1 2-1 0 0,0-1 1 0 0,0 0-1 0 0,-1 0 1 0 0,1 1 0 0 0,0 0-1 0 0,0-1 1 0 0,0 1-1 0 0,0 0 1 0 0,3 1-1 0 0,-5 0 7 0 0,1-1-1 0 0,-1 1 1 0 0,0 0-1 0 0,0 0 0 0 0,0 0 1 0 0,0-1-1 0 0,1 1 1 0 0,-1 1-1 0 0,0-1 1 0 0,-1 0-1 0 0,1 0 1 0 0,0 0-1 0 0,0 0 0 0 0,0 1 1 0 0,-1-1-1 0 0,1 0 1 0 0,-1 1-1 0 0,1-1 1 0 0,-1 0-1 0 0,1 1 0 0 0,-1-1 1 0 0,0 1-1 0 0,0-1 1 0 0,0 0-1 0 0,0 1 1 0 0,0-1-1 0 0,0 1 0 0 0,0-1 1 0 0,0 1-1 0 0,-1 1 1 0 0,-8 47 54 0 0,8-47-50 0 0,-13 49 94 0 0,-2-2 1 0 0,-3 0-1 0 0,-1-2 0 0 0,-52 88 0 0 0,67-128-71 0 0,-1 0-1 0 0,0 0 1 0 0,-1 0-1 0 0,-8 8 0 0 0,12-14-9 0 0,0 1 0 0 0,0-1 0 0 0,0 1 0 0 0,-1-1-1 0 0,1 0 1 0 0,-1 0 0 0 0,1 0 0 0 0,-1-1 0 0 0,0 1-1 0 0,1-1 1 0 0,-1 0 0 0 0,0 0 0 0 0,0 0 0 0 0,-7 0 0 0 0,10-1-26 0 0,-3-20-92 0 0,3 18 94 0 0,1 1-1 0 0,0 0 1 0 0,-1-1-1 0 0,1 0 1 0 0,0 1-1 0 0,-1-1 1 0 0,1 1-1 0 0,0-1 1 0 0,0 1-1 0 0,0-1 1 0 0,0 1 0 0 0,1-1-1 0 0,-1 1 1 0 0,0-1-1 0 0,1 1 1 0 0,-1-1-1 0 0,1 1 1 0 0,-1-1-1 0 0,1 1 1 0 0,1-2 0 0 0,7-14-32 0 0,2 0 0 0 0,0 0 0 0 0,19-20 0 0 0,9-14-6 0 0,33-49-52 0 0,-60 86 92 0 0,0 0 0 0 0,1 1 0 0 0,1 1 0 0 0,24-19 0 0 0,-37 31-5 0 0,8 20-33 0 0,-9-15 40 0 0,0 0 0 0 0,-1 0-1 0 0,1 0 1 0 0,-1 0 0 0 0,0 0 0 0 0,0 0-1 0 0,0 0 1 0 0,-1 0 0 0 0,0 0 0 0 0,-3 6-1 0 0,-1 5 1 0 0,-9 27 0 0 0,5-18-3 0 0,1 0 0 0 0,2 1-1 0 0,0 0 1 0 0,2 0 0 0 0,-3 43 0 0 0,8-68-3 0 0,0-1-1 0 0,0 0 1 0 0,0 1 0 0 0,0-1 0 0 0,0 0 0 0 0,0 1 0 0 0,0-1 0 0 0,0 0-1 0 0,0 1 1 0 0,0-1 0 0 0,1 0 0 0 0,-1 0 0 0 0,0 1 0 0 0,0-1 0 0 0,0 0-1 0 0,0 1 1 0 0,1-1 0 0 0,-1 0 0 0 0,0 0 0 0 0,0 1 0 0 0,1-1 0 0 0,-1 0 0 0 0,0 0-1 0 0,1 0 1 0 0,-1 1 0 0 0,0-1 0 0 0,0 0 0 0 0,1 0 0 0 0,-1 0 0 0 0,0 0-1 0 0,1 0 1 0 0,-1 0 0 0 0,0 0 0 0 0,1 0 0 0 0,-1 0 0 0 0,0 0 0 0 0,1 0-1 0 0,-1 0 1 0 0,0 0 0 0 0,1 0 0 0 0,-1 0 0 0 0,0 0 0 0 0,1 0 0 0 0,-1 0-1 0 0,0 0 1 0 0,1 0 0 0 0,16-7-23 0 0,-16 6 24 0 0,8-4-13 0 0,0 0 0 0 0,0-2 1 0 0,-1 1-1 0 0,0-1 0 0 0,0 0 0 0 0,10-12 1 0 0,2-2-18 0 0,-16 17 31 0 0,41-38-48 0 0,54-66-1 0 0,-96 103-93 0 0,-13 14 86 0 0,-16 20-12 0 0,-78 145 7 0 0,15-24 218 0 0,153-269-212 0 0,-30 53 32 0 0,-3 7-53 0 0,2 2 1 0 0,3 1-1 0 0,2 2 0 0 0,71-77 0 0 0,-109 130 21 0 0,-11 27-228 0 0,-61 80 117 0 0,-148 207 223 0 0,215-307-35 0 0,3-3-7 0 0,0 0 0 0 0,0 0 0 0 0,0 0 0 0 0,-1 0 0 0 0,1-1 0 0 0,-1 1 0 0 0,0-1 0 0 0,-4 3 0 0 0,7-5-7 0 0,8-29-315 0 0,10-12 243 0 0,1 2 0 0 0,3 0 1 0 0,1 1-1 0 0,1 1 1 0 0,3 1-1 0 0,30-32 1 0 0,-63 90-430 0 0,-11 15-90 0 0,-32 58-1789 0 0,32-56 1256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8T01:09:39.317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1528 423 1584 0 0,'62'-149'9558'0'0,"-57"126"-8666"0"0,-2 8 989 0 0,-5 38-874 0 0,-14 83 320 0 0,15-103-1294 0 0,0 1 0 0 0,0 0 0 0 0,-1 0 1 0 0,1 0-1 0 0,-1-1 0 0 0,0 1 0 0 0,0-1 0 0 0,0 1 1 0 0,0-1-1 0 0,0 0 0 0 0,-1 0 0 0 0,-2 3 0 0 0,-6 7 61 0 0,-13 21 31 0 0,-13 15 250 0 0,36-49-123 0 0,1 0-242 0 0,-1 1 0 0 0,1-1 0 0 0,-1 0-1 0 0,1 0 1 0 0,-1 0 0 0 0,1 0 0 0 0,-1-1-1 0 0,1 1 1 0 0,-1 0 0 0 0,1 0 0 0 0,-1 0-1 0 0,1 0 1 0 0,-1 0 0 0 0,1-1 0 0 0,-1 1-1 0 0,1 0 1 0 0,-1 0 0 0 0,1-1 0 0 0,-1 1-1 0 0,1 0 1 0 0,0-1 0 0 0,-1 1 0 0 0,1 0-1 0 0,0-1 1 0 0,-1 1 0 0 0,1-1 0 0 0,0 1 0 0 0,-1-1-1 0 0,1 1 1 0 0,0-1 0 0 0,0 1 0 0 0,0-1-1 0 0,-1 1 1 0 0,1-1 0 0 0,0-3-9 0 0,0 1 1 0 0,0-1-1 0 0,0 1 1 0 0,-1-1 0 0 0,1 1-1 0 0,-1-1 1 0 0,-2-4-1 0 0,-2-22 11 0 0,9 10-57 0 0,0 1 1 0 0,1-1-1 0 0,1 1 0 0 0,9-22 1 0 0,-7 20 21 0 0,-5 11 17 0 0,-1 4 0 0 0,0 1 0 0 0,1-1 0 0 0,-1 0 0 0 0,1 1 0 0 0,4-6 0 0 0,-7 10 11 0 0,0 9-31 0 0,-1-1 20 0 0,-1 1 0 0 0,1 0 0 0 0,-1-1 0 0 0,-6 14 0 0 0,-3 14 3 0 0,6-10 49 0 0,4-17 0 0 0,0-1-1 0 0,0 0 1 0 0,-1 0-1 0 0,-4 9 1 0 0,6-15 182 0 0,0-19-243 0 0,2 0-13 0 0,0 0-1 0 0,1 0 0 0 0,1 0 1 0 0,0 0-1 0 0,2 0 1 0 0,10-23-1 0 0,67-109-202 0 0,-83 149 237 0 0,0 1-1 0 0,1 0 0 0 0,-1-1 0 0 0,0 1 1 0 0,1-1-1 0 0,-1 1 0 0 0,0-1 0 0 0,0 0 1 0 0,0 1-1 0 0,1-1 0 0 0,-1 1 0 0 0,0-1 1 0 0,0 1-1 0 0,0-1 0 0 0,0 1 0 0 0,0-1 1 0 0,0 0-1 0 0,0 1 0 0 0,0-1 0 0 0,0 1 1 0 0,0-1-1 0 0,-1 1 0 0 0,1-1 0 0 0,0 0 1 0 0,0 1-1 0 0,0-1 0 0 0,-1 1 0 0 0,1-1 1 0 0,0 1-1 0 0,0-1 0 0 0,-1 1 0 0 0,1 0 1 0 0,-1-1-1 0 0,1 1 0 0 0,0-1 0 0 0,-1 1 1 0 0,1 0-1 0 0,-1-1 0 0 0,1 1 0 0 0,-1 0 1 0 0,1-1-1 0 0,-1 1 0 0 0,0 0 0 0 0,-2-1 4 0 0,1 0 0 0 0,-1 1-1 0 0,1 0 1 0 0,-1 0 0 0 0,1 0 0 0 0,-1 0-1 0 0,1 0 1 0 0,-1 0 0 0 0,1 1-1 0 0,-4 0 1 0 0,-157 44 400 0 0,-66 15 47 0 0,181-50-502 0 0,-1-2 0 0 0,-89 2 0 0 0,168-23-339 0 0,314-52-370 0 0,59-8 788 0 0,-381 71 0 0 0,236-21 354 0 0,-257 23 87 0 0,-8 0-310 0 0,-355 17 51 0 0,-10 1-262 0 0,285-17 32 0 0,-180-7-134 0 0,289-1-919 0 0,20-1 859 0 0,15 2 102 0 0,294-29-148 0 0,-263 31 272 0 0,-1 3 1 0 0,91 12 0 0 0,-150-8 18 0 0,-9-1 34 0 0,0-1 0 0 0,0 2 0 0 0,0 1 0 0 0,-1 0 0 0 0,0 1 0 0 0,28 12-1 0 0,-46-17-56 0 0,0 0-1 0 0,1 0 0 0 0,-1 0 1 0 0,1 1-1 0 0,-1-1 0 0 0,1 0 1 0 0,-1 0-1 0 0,0 0 0 0 0,1 1 1 0 0,-1-1-1 0 0,0 0 0 0 0,1 0 1 0 0,-1 1-1 0 0,0-1 0 0 0,1 0 1 0 0,-1 1-1 0 0,0-1 0 0 0,1 0 1 0 0,-1 1-1 0 0,0-1 0 0 0,0 1 1 0 0,0-1-1 0 0,1 0 0 0 0,-1 1 1 0 0,0-1-1 0 0,0 1 0 0 0,0-1 1 0 0,0 1-1 0 0,0-1 0 0 0,0 1 1 0 0,0-1-1 0 0,0 0 0 0 0,0 1 1 0 0,0-1-1 0 0,0 1 0 0 0,0-1 0 0 0,0 1 1 0 0,0 0-1 0 0,-17 10 221 0 0,-26 1-80 0 0,-114 13-211 0 0,-171 6 0 0 0,318-31-18 0 0,0 0 0 0 0,0 0-1 0 0,0-1 1 0 0,-12-3 0 0 0,21 4-32 0 0,2-2-621 0 0,0 1 696 0 0,-1-1-1 0 0,1 1 0 0 0,0-1 0 0 0,0 1 1 0 0,0-1-1 0 0,0 1 0 0 0,1 0 1 0 0,-1-1-1 0 0,0 1 0 0 0,1 0 0 0 0,-1 0 1 0 0,0 0-1 0 0,1 0 0 0 0,-1 0 1 0 0,1 0-1 0 0,0 0 0 0 0,2 0 0 0 0,31-15-277 0 0,-29 14 295 0 0,16-7-7 0 0,1 1-1 0 0,0 1 1 0 0,0 1-1 0 0,0 1 1 0 0,46-4 0 0 0,-69 9 35 0 0,0-1 1 0 0,1 1 0 0 0,-1 0-1 0 0,1 0 1 0 0,-1 0 0 0 0,0 0-1 0 0,1 0 1 0 0,-1 0-1 0 0,1 0 1 0 0,-1 0 0 0 0,1 0-1 0 0,-1 0 1 0 0,0 0 0 0 0,1 1-1 0 0,-1-1 1 0 0,1 0-1 0 0,-1 0 1 0 0,0 0 0 0 0,1 0-1 0 0,-1 1 1 0 0,0-1 0 0 0,1 0-1 0 0,-1 0 1 0 0,0 1-1 0 0,1-1 1 0 0,-1 0 0 0 0,0 1-1 0 0,1-1 1 0 0,-1 0 0 0 0,0 1-1 0 0,0-1 1 0 0,0 0 0 0 0,1 1-1 0 0,-1-1 1 0 0,0 1-1 0 0,0 0 1 0 0,0 1 17 0 0,-1 0 0 0 0,1 0 0 0 0,-1 1 0 0 0,0-1 0 0 0,0 0 1 0 0,0 0-1 0 0,0 0 0 0 0,0 0 0 0 0,-3 3 0 0 0,-17 29-7 0 0,9-20 51 0 0,1 8-70 0 0,-6 12 7 0 0,16-33-3 0 0,1 0 0 0 0,-1 0 0 0 0,1 0 0 0 0,-1 0 0 0 0,1 0 1 0 0,-1-1-1 0 0,1 1 0 0 0,-1 0 0 0 0,1 0 0 0 0,0 0 0 0 0,-1 0 0 0 0,1 0 0 0 0,0 0 0 0 0,0 1 1 0 0,0-1-1 0 0,0 0 0 0 0,0 0 0 0 0,0 0 0 0 0,0 0 0 0 0,1 1 0 0 0,1 10 23 0 0,1 98 252 0 0,-4-101-259 0 0,-18 22 193 0 0,-2 3-205 0 0,16-26 7 0 0,4-5-7 0 0,0-1 0 0 0,0 0 0 0 0,0 0-1 0 0,-1 0 1 0 0,1 0 0 0 0,-1 0 0 0 0,1 0 0 0 0,-1 0-1 0 0,0 0 1 0 0,1-1 0 0 0,-1 1 0 0 0,-3 1 0 0 0,-8 10 168 0 0,10-9-144 0 0,-1 0 1 0 0,0 0 0 0 0,0-1-1 0 0,0 0 1 0 0,0 0 0 0 0,0 0 0 0 0,-8 4-1 0 0,-19 15 285 0 0,29-20-313 0 0,1-1 0 0 0,-1 1 1 0 0,1-1-1 0 0,-1 1 0 0 0,0-1 0 0 0,1 0 0 0 0,-1 0 0 0 0,0 0 0 0 0,0 0 0 0 0,0 0 0 0 0,0 0 0 0 0,0 0 0 0 0,0 0 0 0 0,0-1 0 0 0,-4 1 0 0 0,0 1 46 0 0,-23 3 65 0 0,0-2 0 0 0,-1 0 0 0 0,-43-3 1 0 0,42 0-16 0 0,-89-3 193 0 0,-82 3 419 0 0,104 6-341 0 0,-144 28 1 0 0,210-27-307 0 0,-58 10 140 0 0,68-14-170 0 0,12 1-22 0 0,10-4-18 0 0,0 0 1 0 0,0 0-1 0 0,0 0 0 0 0,0 0 1 0 0,0 0-1 0 0,0 0 0 0 0,0 0 1 0 0,-1 0-1 0 0,1 0 0 0 0,0 0 1 0 0,0 0-1 0 0,0 0 0 0 0,0 0 1 0 0,0 0-1 0 0,0 1 0 0 0,0-1 1 0 0,0 0-1 0 0,0 0 0 0 0,0 0 1 0 0,0 0-1 0 0,0 0 0 0 0,0 0 1 0 0,0 0-1 0 0,0 0 0 0 0,0 0 1 0 0,0 1-1 0 0,-1-1 0 0 0,1 0 1 0 0,0 0-1 0 0,0 0 0 0 0,0 0 1 0 0,0 0-1 0 0,1 0 0 0 0,-1 0 1 0 0,0 0-1 0 0,0 1 0 0 0,0-1 1 0 0,0 0-1 0 0,0 0 0 0 0,0 0 1 0 0,0 0-1 0 0,0 0 0 0 0,0 0 1 0 0,0 0-1 0 0,0 0 0 0 0,0 0 1 0 0,0 1-1 0 0,0-1 0 0 0,0 0 1 0 0,0 0-1 0 0,0 0 1 0 0,1 0-1 0 0,-1 0 0 0 0,0 0 1 0 0,0 0-1 0 0,0 0 0 0 0,0 0 1 0 0,9 5-12 0 0,-1-1 0 0 0,1 0 0 0 0,0-1 0 0 0,0 0 0 0 0,0 0 0 0 0,0-1 0 0 0,1 0 0 0 0,-1-1 0 0 0,12 1 0 0 0,98-1-52 0 0,-66-3 64 0 0,3 2 12 0 0,1-3 0 0 0,82-14 0 0 0,-75 7-24 0 0,-59 9 25 0 0,1 1 0 0 0,-1 0 0 0 0,1 0 0 0 0,-1 0-1 0 0,0 1 1 0 0,1-1 0 0 0,-1 1 0 0 0,1 0 0 0 0,6 3 0 0 0,-12-4 526 0 0,-67 10-181 0 0,-164-30-225 0 0,174 12-88 0 0,-1 2 0 0 0,1 2 0 0 0,-86 7 0 0 0,-4 7-32 0 0,-42 6 9 0 0,189-16-27 0 0,0 0-1 0 0,0 0 0 0 0,0 0 0 0 0,0 0 1 0 0,0 0-1 0 0,-1 0 0 0 0,1 0 0 0 0,0 0 0 0 0,0 0 1 0 0,0 0-1 0 0,0 0 0 0 0,-1 0 0 0 0,1 0 1 0 0,0 0-1 0 0,0 0 0 0 0,0 0 0 0 0,0 0 0 0 0,0 0 1 0 0,-1 0-1 0 0,1 1 0 0 0,0-1 0 0 0,0 0 0 0 0,0 0 1 0 0,0 0-1 0 0,0 0 0 0 0,0 0 0 0 0,0 0 1 0 0,0 1-1 0 0,-1-1 0 0 0,1 0 0 0 0,0 0 0 0 0,0 0 1 0 0,0 0-1 0 0,0 1 0 0 0,0-1 0 0 0,0 0 0 0 0,0 0 1 0 0,0 0-1 0 0,0 0 0 0 0,0 1 0 0 0,0-1 1 0 0,0 0-1 0 0,0 0 0 0 0,0 0 0 0 0,6 9-53 0 0,7 2 62 0 0,-6-7-21 0 0,1-1-1 0 0,0 0 0 0 0,0 0 0 0 0,0-1 0 0 0,0 0 0 0 0,0 0 0 0 0,1-1 0 0 0,-1 0 0 0 0,0-1 0 0 0,11 0 0 0 0,-10 1-17 0 0,375-12-120 0 0,-89-2 171 0 0,-280 13 14 0 0,-5 0 165 0 0,-14-1 86 0 0,-52-6-1 0 0,-13-7-255 0 0,1 3 0 0 0,-1 4 0 0 0,-1 2 0 0 0,1 4 0 0 0,-132 13 0 0 0,176-10-31 0 0,7 0 12 0 0,-1 0 0 0 0,-35 10 0 0 0,53-12-12 0 0,10 7-281 0 0,4-1 253 0 0,0-1-1 0 0,1-1 1 0 0,0 0 0 0 0,0 0-1 0 0,0-2 1 0 0,25 3 0 0 0,98-2-204 0 0,-105-3 223 0 0,183-15 30 0 0,-68 3-20 0 0,-27 15 60 0 0,-31 2 82 0 0,-88-5 133 0 0,4-12-504 0 0,-1 12 225 0 0,0 0-1 0 0,-1 0 1 0 0,1-1-1 0 0,0 0 1 0 0,0 1-1 0 0,0-2 1 0 0,-1 1-1 0 0,1 0 1 0 0,4-3-1 0 0,-4 2 7 0 0,-1 1 0 0 0,1-1 0 0 0,0 1 0 0 0,1 0 0 0 0,-1 0-1 0 0,0 0 1 0 0,0 0 0 0 0,0 1 0 0 0,6 0 0 0 0,6-1-44 0 0,1-1 1 0 0,20-4-1 0 0,-20 3 37 0 0,-1 0 0 0 0,23 0 0 0 0,-18-1-9 0 0,14-7 2 0 0,-32 10 3 0 0,0 0 0 0 0,1 0-1 0 0,-1-1 1 0 0,0 0-1 0 0,0 1 1 0 0,0-1 0 0 0,0 0-1 0 0,0 0 1 0 0,3-4 0 0 0,10-5-121 0 0,-13 9 103 0 0,0 1-1 0 0,-1 0 1 0 0,1-1 0 0 0,0 0 0 0 0,-1 1-1 0 0,1-1 1 0 0,-1 0 0 0 0,1 0-1 0 0,-1-1 1 0 0,0 1 0 0 0,0 0 0 0 0,0-1-1 0 0,2-4 1 0 0,-2 2-82 0 0,-1 1-1 0 0,1-1 1 0 0,-1 0 0 0 0,-1 0 0 0 0,1 0-1 0 0,-1 0 1 0 0,0-9 0 0 0,0 14 95 0 0,-22 14 70 0 0,-13 7-32 0 0,5-6 21 0 0,-1 0 1 0 0,-1-2 0 0 0,0-1 0 0 0,0-2 0 0 0,-1-1 0 0 0,-41 5-1 0 0,-18 7 88 0 0,46-11 58 0 0,-1-2 1 0 0,-88 3-1 0 0,-94-14 43 0 0,201 2-226 0 0,-7 0-4 0 0,18-1-22 0 0,0 1 0 0 0,-1 1-1 0 0,1 0 1 0 0,0 1 0 0 0,0 1 0 0 0,-22 6 0 0 0,40-7 1 0 0,0 1 1 0 0,1-1-1 0 0,-1 1 1 0 0,0-1-1 0 0,1 0 0 0 0,-1 1 1 0 0,1-1-1 0 0,-1 0 1 0 0,1 0-1 0 0,0 0 0 0 0,-1 0 1 0 0,1 0-1 0 0,0-1 1 0 0,0 1-1 0 0,0 0 0 0 0,2 0 1 0 0,43 5-109 0 0,0-1-1 0 0,0-2 1 0 0,1-3 0 0 0,64-7 0 0 0,188-40 97 0 0,-226 33 37 0 0,-26 6 4 0 0,0-2 0 0 0,74-25 0 0 0,-122 35-6 0 0,0 0-1 0 0,0-1 1 0 0,0 1-1 0 0,0 0 1 0 0,0 0-1 0 0,0 0 1 0 0,0 0-1 0 0,0 0 0 0 0,0 0 1 0 0,0 0-1 0 0,0 0 1 0 0,0 0-1 0 0,0 0 1 0 0,0 0-1 0 0,0 0 1 0 0,0 0-1 0 0,0 0 1 0 0,0 0-1 0 0,0-1 0 0 0,0 1 1 0 0,0 0-1 0 0,0 0 1 0 0,0 0-1 0 0,0 0 1 0 0,0 0-1 0 0,0 0 1 0 0,0 0-1 0 0,0 0 1 0 0,0 0-1 0 0,0 0 1 0 0,0 0-1 0 0,0 0 0 0 0,0 0 1 0 0,0 0-1 0 0,0 0 1 0 0,0 0-1 0 0,0-1 1 0 0,0 1-1 0 0,0 0 1 0 0,0 0-1 0 0,1 0 1 0 0,-15 0 6 0 0,-28 3-4 0 0,32-2 3 0 0,-500 11 371 0 0,391-13-318 0 0,39 2-52 0 0,-84-3-131 0 0,281 21-6 0 0,0-5 0 0 0,160-1 1 0 0,-41-11 794 0 0,-235-2-95 0 0,-21-13-394 0 0,7 8-162 0 0,0 0 0 0 0,-1 1 0 0 0,0 0 0 0 0,0 1 1 0 0,1 1-1 0 0,-25-2 0 0 0,-4-1-1 0 0,-53-4-39 0 0,-1 3 0 0 0,0 5 0 0 0,-178 20 0 0 0,279-15-206 0 0,22 4 114 0 0,32 4-32 0 0,86 12-5 0 0,27 4 181 0 0,-142-25 0 0 0,0-2-1 0 0,1 0 1 0 0,49-7 0 0 0,-79 6-20 0 0,40-8 53 0 0,-39 8-39 0 0,1-1 1 0 0,-1 1 0 0 0,0-1 0 0 0,0 0 0 0 0,1 0 0 0 0,-1 0 0 0 0,0 0 0 0 0,0 0-1 0 0,0 0 1 0 0,0 0 0 0 0,-1-1 0 0 0,1 1 0 0 0,0-1 0 0 0,2-2 0 0 0,-4 3 185 0 0,-5-3-120 0 0,-1 0-77 0 0,-1 1 1 0 0,0 0-1 0 0,0 0 1 0 0,0 0-1 0 0,0 1 1 0 0,0 0-1 0 0,-1 0 1 0 0,1 1-1 0 0,-1 0 1 0 0,-9 0-1 0 0,-88 2 11 0 0,75 0-16 0 0,-428 39 116 0 0,391-24-171 0 0,67-16 34 0 0,5 3-177 0 0,3 1 167 0 0,-1-1 0 0 0,1 0 0 0 0,0-1 0 0 0,0 1 0 0 0,1-2 0 0 0,-1 1 0 0 0,17 0 0 0 0,67-3-108 0 0,-61 0 134 0 0,59-3-65 0 0,-1-4 1 0 0,138-28-1 0 0,-204 29-1518 0 0,0 0 1 0 0,40-19 0 0 0,-43 16-314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8T01:09:41.573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78 111 328 0 0,'-13'-21'1294'0'0,"12"20"-1229"0"0,-15-7 1209 0 0,11 6-1033 0 0,-29-9 260 0 0,26 9 536 0 0,9 1-813 0 0,0 0 1 0 0,0 0-1 0 0,0 0 1 0 0,1 0-1 0 0,-1 0 1 0 0,0 0-1 0 0,0 0 1 0 0,1 1-1 0 0,-1-1 0 0 0,1 0 1 0 0,-1 1-1 0 0,1-1 1 0 0,-1 1-1 0 0,1 0 1 0 0,-1 0-1 0 0,3-1 1 0 0,47-9-195 0 0,-8 1 230 0 0,-28 4-107 0 0,0 1 0 0 0,1 0-1 0 0,-1 1 1 0 0,1 1 0 0 0,0 0 0 0 0,0 1 0 0 0,0 1 0 0 0,0 0-1 0 0,21 4 1 0 0,-37-4-124 0 0,0 0-1 0 0,0 0 1 0 0,0 0-1 0 0,0 0 1 0 0,0 0-1 0 0,0 0 1 0 0,0 0-1 0 0,0 0 1 0 0,0-1-1 0 0,0 1 1 0 0,0 0-1 0 0,0 0 1 0 0,0 0-1 0 0,0 0 1 0 0,0 0-1 0 0,0 0 1 0 0,0 0-1 0 0,0 0 1 0 0,0 0-1 0 0,0 0 1 0 0,0 0-1 0 0,0 0 1 0 0,0 0-1 0 0,0 0 1 0 0,0-1-1 0 0,0 1 1 0 0,0 0-1 0 0,0 0 0 0 0,0 0 1 0 0,1 0-1 0 0,-1 0 1 0 0,0 0-1 0 0,0 0 1 0 0,0 0-1 0 0,0 0 1 0 0,0 0-1 0 0,0 0 1 0 0,0 0-1 0 0,0 0 1 0 0,0 0-1 0 0,0 0 1 0 0,0 0-1 0 0,0 0 1 0 0,0 0-1 0 0,0 0 1 0 0,0 0-1 0 0,0 0 1 0 0,1 0-1 0 0,-1 0 1 0 0,0 0-1 0 0,0 0 1 0 0,0 0-1 0 0,0 0 1 0 0,0 0-1 0 0,0 0 1 0 0,0 0-1 0 0,0 0 1 0 0,0 0-1 0 0,0 0 1 0 0,0 0-1 0 0,-18-7-136 0 0,6 5 111 0 0,0-1-1 0 0,0 2 1 0 0,-1 0 0 0 0,1 0-1 0 0,-18 2 1 0 0,-86 18 36 0 0,81-17-69 0 0,34-2 33 0 0,2 1-4 0 0,0 0-1 0 0,0 0 1 0 0,1 0 0 0 0,-1-1-1 0 0,0 1 1 0 0,0 0 0 0 0,1 0-1 0 0,-1-1 1 0 0,0 1-1 0 0,1-1 1 0 0,-1 1 0 0 0,0-1-1 0 0,1 1 1 0 0,-1-1 0 0 0,1 0-1 0 0,-1 0 1 0 0,1 0 0 0 0,-1 0-1 0 0,3 0 1 0 0,48 3-29 0 0,-38-2 34 0 0,56 0 167 0 0,-42-2 102 0 0,58 7 0 0 0,-117-8-97 0 0,-1 1 0 0 0,1 2 0 0 0,0 1-1 0 0,0 1 1 0 0,0 2 0 0 0,-58 16 0 0 0,89-21-177 0 0,0 0-1 0 0,-1 0 1 0 0,1 0 0 0 0,0 1-1 0 0,-1-1 1 0 0,1 0 0 0 0,-1 0 0 0 0,1 0-1 0 0,0 0 1 0 0,-1 0 0 0 0,1 0-1 0 0,0 0 1 0 0,-1 1 0 0 0,1-1-1 0 0,0 0 1 0 0,0 0 0 0 0,-1 0 0 0 0,1 1-1 0 0,0-1 1 0 0,0 0 0 0 0,-1 1-1 0 0,1-1 1 0 0,0 0 0 0 0,0 0-1 0 0,-1 1 1 0 0,1-1 0 0 0,0 0-1 0 0,0 1 1 0 0,0-1 0 0 0,0 0 0 0 0,0 1-1 0 0,0-1 1 0 0,0 0 0 0 0,-1 1-1 0 0,1-1 1 0 0,0 1 0 0 0,0-1-1 0 0,0 0 1 0 0,0 1 0 0 0,0-1 0 0 0,1 0-1 0 0,-1 1 1 0 0,0-1 0 0 0,0 0-1 0 0,0 1 1 0 0,0 0 0 0 0,2 0-4 0 0,-1 0 1 0 0,1 0-1 0 0,-1 1 1 0 0,1-1-1 0 0,-1 0 1 0 0,1 0 0 0 0,0-1-1 0 0,0 1 1 0 0,-1 0-1 0 0,1 0 1 0 0,3 0-1 0 0,11 2 31 0 0,0 1-1 0 0,0-2 1 0 0,1-1-1 0 0,-1 0 1 0 0,1 0-1 0 0,24-4 1 0 0,-11-1 259 0 0,38 0 1138 0 0,-77 2-1116 0 0,-13-4-216 0 0,-1 1 0 0 0,0 2 0 0 0,0 0 0 0 0,0 1-1 0 0,0 1 1 0 0,-38 4 0 0 0,61-3-82 0 0,-1 0-1 0 0,1 0 0 0 0,-1 0 1 0 0,0 0-1 0 0,1 0 0 0 0,-1 0 1 0 0,1 0-1 0 0,-1 0 1 0 0,1 0-1 0 0,-1 0 0 0 0,1 1 1 0 0,-1-1-1 0 0,1 0 0 0 0,-1 0 1 0 0,1 0-1 0 0,-1 1 1 0 0,1-1-1 0 0,-1 0 0 0 0,1 1 1 0 0,0-1-1 0 0,-1 0 0 0 0,1 1 1 0 0,-1-1-1 0 0,1 1 1 0 0,0-1-1 0 0,-1 1 0 0 0,1-1 1 0 0,0 1-1 0 0,0-1 0 0 0,-1 1 1 0 0,1-1-1 0 0,0 1 1 0 0,0-1-1 0 0,0 1 0 0 0,0-1 1 0 0,0 1-1 0 0,0-1 0 0 0,0 1 1 0 0,0-1-1 0 0,0 1 1 0 0,0 0-1 0 0,0-1 0 0 0,0 1 1 0 0,0-1-1 0 0,0 1 0 0 0,1 1 51 0 0,0 0 0 0 0,0 0 0 0 0,1 0 0 0 0,-1-1 0 0 0,0 1 0 0 0,1 0 0 0 0,-1-1-1 0 0,1 1 1 0 0,-1-1 0 0 0,1 0 0 0 0,0 1 0 0 0,-1-1 0 0 0,1 0 0 0 0,3 1-1 0 0,-3-1-58 0 0,3 2 10 0 0,0 0 0 0 0,0-1 0 0 0,0 0 0 0 0,0 0 0 0 0,0-1 0 0 0,1 1 0 0 0,-1-1 0 0 0,1 0 0 0 0,-1 0 0 0 0,1-1 0 0 0,-1 0 0 0 0,1 0 0 0 0,-1 0 0 0 0,9-2 0 0 0,18-7-237 0 0,-1-1 1 0 0,57-28-1 0 0,7-12-3587 0 0,-87 45 3308 0 0,12-4-311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8T01:10:13.088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211 27 568 0 0,'0'0'956'0'0,"-6"-27"11227"0"0,6 38-11861 0 0,0-7-280 0 0,1 0 1 0 0,-1 0-1 0 0,0 0 1 0 0,-1 0-1 0 0,1 0 1 0 0,-1-1-1 0 0,0 1 1 0 0,-1 5-1 0 0,-2-2 71 0 0,-1 0 0 0 0,1 0 0 0 0,-1 0 0 0 0,-9 9 1 0 0,-7 9 140 0 0,2-2-83 0 0,10-13-78 0 0,1 0 1 0 0,0 1-1 0 0,-12 22 0 0 0,17-29-69 0 0,2-1 71 0 0,-1-1 0 0 0,1 0 0 0 0,-1 1 0 0 0,0-1 0 0 0,1 0-1 0 0,-1 0 1 0 0,0 0 0 0 0,-4 2 0 0 0,-33 26 258 0 0,34-27-287 0 0,-1-3 88 0 0,-5-1 781 0 0,20-5-512 0 0,27-2-382 0 0,3 2 1 0 0,-37 5-27 0 0,0 1 1 0 0,0-1 0 0 0,0 0 0 0 0,0 1 0 0 0,0-1 0 0 0,0 0-1 0 0,0 0 1 0 0,0 0 0 0 0,0 0 0 0 0,0-1 0 0 0,0 1-1 0 0,-1 0 1 0 0,1-1 0 0 0,0 0 0 0 0,-1 1 0 0 0,1-1-1 0 0,-1 0 1 0 0,0 1 0 0 0,0-1 0 0 0,0 0 0 0 0,0 0 0 0 0,0 0-1 0 0,1-4 1 0 0,2-2-69 0 0,-17 12 40 0 0,-5 5 28 0 0,1 1-1 0 0,-27 22 1 0 0,27-20 21 0 0,3-6 107 0 0,25-15-6 0 0,2 3-132 0 0,1 1-1 0 0,0 0 1 0 0,22-4 0 0 0,-18 1 41 0 0,-12 5 12 0 0,-7 3-148 0 0,-16 8 84 0 0,1 1-1 0 0,-30 20 0 0 0,28-16 42 0 0,17-13-32 0 0,1 1-1 0 0,0-1 1 0 0,-1 0-1 0 0,1 1 1 0 0,0-1-1 0 0,-1 0 1 0 0,1 1 0 0 0,-1-1-1 0 0,1 0 1 0 0,0 0-1 0 0,-1 0 1 0 0,1 1-1 0 0,-1-1 1 0 0,1 0-1 0 0,-1 0 1 0 0,1 0-1 0 0,-1 0 1 0 0,1 0 0 0 0,-1 0-1 0 0,1 0 1 0 0,-1 0-1 0 0,1 0 1 0 0,-1 0-1 0 0,1 0 1 0 0,-1 0-1 0 0,0 0 1 0 0,10-12-23 0 0,19-13 14 0 0,0-7-221 0 0,-13 13-658 0 0,9-18-4423 0 0,-19 29 4564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8T01:10:15.044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18 35 3257 0 0,'-13'2'5417'0'0,"9"5"-3320"0"0,13 19-1392 0 0,-8-24-593 0 0,0 0 1 0 0,-1 0-1 0 0,1 0 1 0 0,0-1-1 0 0,1 1 1 0 0,-1 0-1 0 0,0 0 1 0 0,1 0-1 0 0,-1-1 1 0 0,0 1-1 0 0,1-1 0 0 0,0 1 1 0 0,-1-1-1 0 0,1 0 1 0 0,0 0-1 0 0,0 1 1 0 0,0-1-1 0 0,0-1 1 0 0,0 1-1 0 0,4 1 1 0 0,-4-2-93 0 0,1 0 1 0 0,0 0 0 0 0,-1-1-1 0 0,1 1 1 0 0,0-1 0 0 0,-1 0-1 0 0,1 0 1 0 0,-1 0 0 0 0,1 0-1 0 0,-1 0 1 0 0,1 0 0 0 0,-1-1-1 0 0,0 1 1 0 0,0-1 0 0 0,4-3-1 0 0,7-4 27 0 0,-10 7 23 0 0,0 1 0 0 0,0-2 1 0 0,0 1-1 0 0,0 0 0 0 0,0 0 0 0 0,0-1 1 0 0,-1 0-1 0 0,4-3 1222 0 0,-8 10-1263 0 0,1-1 0 0 0,-1 1 1 0 0,0 0-1 0 0,0-1 1 0 0,-1 1-1 0 0,1-1 0 0 0,-1 0 1 0 0,1 0-1 0 0,-5 4 0 0 0,6-6-10 0 0,-3 4 28 0 0,-4 2 249 0 0,-10 8 28 0 0,-2 0 1 0 0,-30 17-1 0 0,62-47 242 0 0,22-11-648 0 0,-13 16 79 0 0,3 0 1 0 0,-1-2 0 0 0,30-19 0 0 0,-46 26-3 0 0,-1 1-1 0 0,0-1 1 0 0,-1-1 0 0 0,1 1-1 0 0,-1-1 1 0 0,0 0 0 0 0,-1 0-1 0 0,7-10 1 0 0,-11 16-27 0 0,-14 11-712 0 0,14 0 769 0 0,1-9-14 0 0,-1 0 0 0 0,0 0 1 0 0,0 0-1 0 0,0 0 1 0 0,0 0-1 0 0,0 0 0 0 0,0 0 1 0 0,-1 0-1 0 0,1 0 1 0 0,-1 0-1 0 0,1 0 0 0 0,-1 0 1 0 0,0 0-1 0 0,1 0 1 0 0,-1-1-1 0 0,0 1 0 0 0,0 0 1 0 0,-1 0-1 0 0,1-1 1 0 0,0 1-1 0 0,-1-1 0 0 0,1 1 1 0 0,0-1-1 0 0,-1 0 1 0 0,-2 2-1 0 0,-16 13 9 0 0,15-13-18 0 0,0 0 0 0 0,0 0 0 0 0,-1 0 0 0 0,1 0-1 0 0,-1-1 1 0 0,1 0 0 0 0,-7 2 0 0 0,-15 5-8 0 0,23-7 24 0 0,0-1 0 0 0,-1 1 0 0 0,1-1 0 0 0,0 0 0 0 0,-1-1-1 0 0,1 1 1 0 0,-7-1 0 0 0,10 0 47 0 0,0-5-3896 0 0,-1-10 2821 0 0,6 7 657 0 0,0-2-556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8T01:10:22.091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1719 929 2016 0 0,'1'-4'283'0'0,"0"0"0"0"0,0-1 0 0 0,1 1 0 0 0,-1 0 0 0 0,1 0 0 0 0,0 0 1 0 0,0 0-1 0 0,1 0 0 0 0,2-4 0 0 0,12-23 1345 0 0,-9 10-142 0 0,-5 13-1232 0 0,1 0 0 0 0,-2 0 0 0 0,1 0 0 0 0,-1 0 0 0 0,0 0 1 0 0,-1-1-1 0 0,0 1 0 0 0,0-12 0 0 0,-1 19-205 0 0,0 0 0 0 0,-1 1 1 0 0,1-1-1 0 0,0 0 0 0 0,0 0 1 0 0,-1 0-1 0 0,1 0 0 0 0,0 1 1 0 0,-1-1-1 0 0,1 0 0 0 0,-1 0 1 0 0,1 1-1 0 0,-1-1 0 0 0,1 0 1 0 0,-1 1-1 0 0,0-1 1 0 0,1 1-1 0 0,-1-1 0 0 0,0 0 1 0 0,1 1-1 0 0,-1 0 0 0 0,0-1 1 0 0,0 1-1 0 0,1-1 0 0 0,-1 1 1 0 0,0 0-1 0 0,-1-1 0 0 0,-1 1 28 0 0,0-1 0 0 0,1 1-1 0 0,-1 0 1 0 0,0 0 0 0 0,0 0 0 0 0,0 0-1 0 0,0 1 1 0 0,-4 0 0 0 0,-5 3 28 0 0,0 0 0 0 0,-20 9 0 0 0,16-4-77 0 0,12-6-16 0 0,0 0-1 0 0,0-1 1 0 0,0 0 0 0 0,0 0-1 0 0,0 0 1 0 0,-7 2-1 0 0,43-6 36 0 0,0-1 0 0 0,33-8 0 0 0,-33 5-20 0 0,0 1 0 0 0,34 0-1 0 0,-65 5 265 0 0,-6 3-240 0 0,1-1 0 0 0,0 0 0 0 0,0 0 0 0 0,-1-1-1 0 0,1 1 1 0 0,-1-1 0 0 0,1 0 0 0 0,-8 0 0 0 0,-7 3 119 0 0,0 2 45 0 0,-103 25 524 0 0,106-29-609 0 0,0 1 0 0 0,0-2-1 0 0,0 0 1 0 0,0-1 0 0 0,-29-3 0 0 0,44 3-103 0 0,-1 0 0 0 0,0-1 0 0 0,0 1 0 0 0,1 0 0 0 0,-1-1 0 0 0,0 1 0 0 0,1-1 0 0 0,-1 1 0 0 0,0-1 0 0 0,1 0 0 0 0,-1 0 0 0 0,1 1 0 0 0,-1-1 0 0 0,1 0 0 0 0,0 0 0 0 0,-1-1 0 0 0,1 1-1 0 0,0 0 1 0 0,0 0 0 0 0,0-1 0 0 0,0 1 0 0 0,0-1 0 0 0,-2-2 0 0 0,3 2-29 0 0,0 0 0 0 0,0-1-1 0 0,0 1 1 0 0,0 0 0 0 0,0 0-1 0 0,0 0 1 0 0,1 0 0 0 0,-1 0-1 0 0,1-1 1 0 0,0 1-1 0 0,-1 0 1 0 0,1 0 0 0 0,0 0-1 0 0,0 0 1 0 0,0 1 0 0 0,1-1-1 0 0,-1 0 1 0 0,3-2-1 0 0,9-13-39 0 0,2 1-1 0 0,0 0 1 0 0,1 2-1 0 0,0-1 1 0 0,1 2-1 0 0,31-19 1 0 0,5 3-42 0 0,63-26 1 0 0,-115 55 91 0 0,1-1 0 0 0,-1 1-1 0 0,0 0 1 0 0,0-1-1 0 0,0 1 1 0 0,0-1 0 0 0,1 1-1 0 0,-1-1 1 0 0,0 1-1 0 0,0-1 1 0 0,0 0 0 0 0,0 0-1 0 0,0 1 1 0 0,0-1-1 0 0,-1 0 1 0 0,1 0 0 0 0,0 0-1 0 0,0 0 1 0 0,-1 0-1 0 0,1 0 1 0 0,0 0 0 0 0,-1 0-1 0 0,1-1 1 0 0,-1 1-1 0 0,1 0 1 0 0,-1 0 0 0 0,0 0-1 0 0,0 0 1 0 0,1-1 0 0 0,-1 0-1 0 0,-1 0-13 0 0,0 0-1 0 0,0 1 1 0 0,0-1-1 0 0,-1 1 1 0 0,1-1-1 0 0,0 1 0 0 0,0 0 1 0 0,-1-1-1 0 0,1 1 1 0 0,-1 0-1 0 0,0 0 1 0 0,1 0-1 0 0,-1 0 1 0 0,0 0-1 0 0,1 1 1 0 0,-1-1-1 0 0,0 0 1 0 0,0 1-1 0 0,-2-1 1 0 0,-15-4-37 0 0,-1 1-1 0 0,-23-2 1 0 0,32 6 63 0 0,-1-1 1 0 0,0-1-1 0 0,1 0 0 0 0,-1-1 0 0 0,1 0 1 0 0,0 0-1 0 0,0-1 0 0 0,0-1 1 0 0,0 0-1 0 0,-10-7 0 0 0,20 12-21 0 0,1-1 1 0 0,0 1-1 0 0,-1-1 0 0 0,1 0 1 0 0,-1 1-1 0 0,1-1 0 0 0,0 1 1 0 0,0-1-1 0 0,-1 0 0 0 0,1 1 1 0 0,0-1-1 0 0,0 0 0 0 0,0 1 1 0 0,0-1-1 0 0,-1 0 0 0 0,1 1 1 0 0,0-1-1 0 0,0 0 0 0 0,1 0 1 0 0,-1 1-1 0 0,0-1 0 0 0,0 0 1 0 0,0 1-1 0 0,0-1 0 0 0,1 0 1 0 0,-1 1-1 0 0,0-1 0 0 0,0 1 1 0 0,1-1-1 0 0,-1 0 0 0 0,1 1 1 0 0,-1-1-1 0 0,0 1 0 0 0,1-1 1 0 0,0 0-1 0 0,22-24-63 0 0,-16 18 47 0 0,9-8-29 0 0,1-1 0 0 0,0 2 0 0 0,1 1 0 0 0,30-18 0 0 0,29-21 38 0 0,-77 52 6 0 0,0-1 1 0 0,0 1-1 0 0,0 0 0 0 0,0-1 0 0 0,0 1 0 0 0,0 0 0 0 0,1-1 0 0 0,-1 1 1 0 0,-1 0-1 0 0,1-1 0 0 0,0 1 0 0 0,0 0 0 0 0,0-1 0 0 0,0 1 0 0 0,0 0 1 0 0,0-1-1 0 0,0 1 0 0 0,0 0 0 0 0,0-1 0 0 0,-1 1 0 0 0,1 0 0 0 0,0 0 1 0 0,0-1-1 0 0,0 1 0 0 0,-1 0 0 0 0,1 0 0 0 0,0-1 0 0 0,0 1 0 0 0,-1 0 0 0 0,1 0 1 0 0,0 0-1 0 0,0-1 0 0 0,-1 1 0 0 0,1 0 0 0 0,0 0 0 0 0,-1 0 0 0 0,1 0 1 0 0,0 0-1 0 0,-1 0 0 0 0,1 0 0 0 0,0 0 0 0 0,-1-1 0 0 0,1 1 0 0 0,0 0 1 0 0,-1 1-1 0 0,-18-7-31 0 0,-10 5 111 0 0,18 1-60 0 0,1 0-1 0 0,-1-1 1 0 0,1 0 0 0 0,-1-1-1 0 0,-12-3 1 0 0,23 4 59 0 0,0 0-80 0 0,1 0 0 0 0,-1-1 0 0 0,1 1 0 0 0,0 0 0 0 0,-1-1 0 0 0,1 1 0 0 0,0 0 0 0 0,0 0 0 0 0,0 0 0 0 0,-1-1 0 0 0,1 1 0 0 0,1 0 0 0 0,-1 0 0 0 0,0 0 0 0 0,0 1 0 0 0,0-1 0 0 0,0 0 0 0 0,1 0 0 0 0,-1 1 0 0 0,0-1 0 0 0,1 0 0 0 0,-1 1 0 0 0,0-1 0 0 0,1 1 0 0 0,2-1 0 0 0,45-9-33 0 0,-36 8 7 0 0,31-3 9 0 0,-35 4 38 0 0,1 1 0 0 0,-1-1 0 0 0,0-1 1 0 0,1 0-1 0 0,-1 0 0 0 0,12-5 0 0 0,-21 7 207 0 0,-1-2-224 0 0,-1 1 0 0 0,1-1 0 0 0,-1 1 1 0 0,0 0-1 0 0,0-1 0 0 0,0 1 0 0 0,0 0 0 0 0,0 0 0 0 0,0 0 0 0 0,0 1 0 0 0,0-1 0 0 0,0 0 0 0 0,0 1 0 0 0,-1 0 0 0 0,-2-1 0 0 0,-34-4-66 0 0,5 4 67 0 0,20 1 21 0 0,1 0 1 0 0,0-1-1 0 0,0 0 1 0 0,0-1-1 0 0,-1 0 1 0 0,2-2-1 0 0,-20-5 1 0 0,32 8 140 0 0,0 0-166 0 0,0 0 1 0 0,1 1 0 0 0,-1-1-1 0 0,0 0 1 0 0,0 0-1 0 0,1 0 1 0 0,-1 0-1 0 0,1 0 1 0 0,-1 0-1 0 0,1 1 1 0 0,-1-1 0 0 0,1 0-1 0 0,-1 0 1 0 0,1 1-1 0 0,0-1 1 0 0,-1 0-1 0 0,1 1 1 0 0,0-1 0 0 0,-1 1-1 0 0,1-1 1 0 0,0 1-1 0 0,0-1 1 0 0,0 1-1 0 0,0-1 1 0 0,-1 1 0 0 0,2-1-1 0 0,57-16-99 0 0,-38 9 321 0 0,-32 0-150 0 0,6 6-89 0 0,-2 1 17 0 0,0-1 0 0 0,-1 1 0 0 0,1 0 0 0 0,0 1 0 0 0,-1 0 0 0 0,1 0 0 0 0,-1 0 0 0 0,1 1 1 0 0,0 1-1 0 0,-1-1 0 0 0,-7 3 0 0 0,-8 1 55 0 0,11-5 472 0 0,16-4-535 0 0,24-6-118 0 0,-6 10 102 0 0,-18 0 41 0 0,1 1 0 0 0,0-1 0 0 0,-1 0 0 0 0,1-1 1 0 0,0 1-1 0 0,-1-1 0 0 0,1 0 0 0 0,0 0 0 0 0,-1 0 0 0 0,1-1 0 0 0,-1 1 1 0 0,8-5-1 0 0,-12 6 211 0 0,0-1-230 0 0,-1 0 0 0 0,1 0 0 0 0,-1 0 0 0 0,1 0 0 0 0,0 1 0 0 0,-1-1 0 0 0,0 0 0 0 0,1 0 0 0 0,-1 1 0 0 0,1-1 0 0 0,-1 0-1 0 0,0 1 1 0 0,0-1 0 0 0,1 1 0 0 0,-1-1 0 0 0,0 1 0 0 0,0-1 0 0 0,0 1 0 0 0,0 0 0 0 0,-1-1 0 0 0,-17-6-6 0 0,18 6 5 0 0,-4 0-5 0 0,0-1 0 0 0,0 1 0 0 0,1 0 0 0 0,-1 0-1 0 0,0 1 1 0 0,0 0 0 0 0,-9 0 0 0 0,11 0 15 0 0,-1 0 1 0 0,1 0-1 0 0,-1 0 0 0 0,1 0 1 0 0,0-1-1 0 0,-1 0 0 0 0,1 1 1 0 0,-1-1-1 0 0,-3-2 0 0 0,6 3 25 0 0,26 25-402 0 0,-5-9 380 0 0,-1-9 91 0 0,-19-7-107 0 0,1 0-1 0 0,-1 0 1 0 0,1 0-1 0 0,-1 0 1 0 0,1 0-1 0 0,0 0 1 0 0,-1 0-1 0 0,1 1 1 0 0,-1-1-1 0 0,1 0 1 0 0,-1 0-1 0 0,1 1 1 0 0,-1-1 0 0 0,1 0-1 0 0,-1 0 1 0 0,1 1-1 0 0,-1-1 1 0 0,1 1-1 0 0,-1-1 1 0 0,0 0-1 0 0,1 1 1 0 0,-1-1-1 0 0,0 1 1 0 0,1-1-1 0 0,-1 1 1 0 0,0-1 0 0 0,1 1-1 0 0,-1-1 1 0 0,0 1-1 0 0,0-1 1 0 0,0 1-1 0 0,0 0 1 0 0,0-1-1 0 0,1 1 1 0 0,-1-1-1 0 0,0 1 1 0 0,0-1-1 0 0,0 1 1 0 0,0 0-1 0 0,-1-1 1 0 0,1 1 0 0 0,0-1-1 0 0,0 1 1 0 0,0 0-1 0 0,-1 11-62 0 0,-1 0-1 0 0,0 0 1 0 0,-5 19 0 0 0,3-21 53 0 0,2 1 0 0 0,-1-1 0 0 0,2 1 0 0 0,-1 0 1 0 0,1-1-1 0 0,1 1 0 0 0,1 19 0 0 0,3-12 35 0 0,1-1 0 0 0,1 1 0 0 0,0-1 1 0 0,12 21-1 0 0,-12-27-6 0 0,-1 0 0 0 0,0 0 1 0 0,0 1-1 0 0,-1 0 0 0 0,0 0 1 0 0,-1 0-1 0 0,-1 0 0 0 0,0 1 1 0 0,0-1-1 0 0,-2 0 0 0 0,0 16 0 0 0,-2-8 77 0 0,-1-1-1 0 0,-2 1 0 0 0,0-1 0 0 0,-1 0 0 0 0,0 0 1 0 0,-2-1-1 0 0,-17 32 0 0 0,25-50-85 0 0,-1 0 0 0 0,1 1 0 0 0,0-1 0 0 0,0 1 1 0 0,0-1-1 0 0,-1 0 0 0 0,1 1 0 0 0,0-1 0 0 0,0 1 0 0 0,0-1 0 0 0,0 1 1 0 0,0-1-1 0 0,0 1 0 0 0,-1-1 0 0 0,1 1 0 0 0,0-1 0 0 0,0 1 0 0 0,1-1 1 0 0,-1 0-1 0 0,0 1 0 0 0,0-1 0 0 0,0 1 0 0 0,0-1 0 0 0,0 1 0 0 0,0-1 1 0 0,1 1-1 0 0,-1-1 0 0 0,0 0 0 0 0,0 1 0 0 0,1-1 0 0 0,-1 1 0 0 0,17 5 143 0 0,30-7 146 0 0,-34 1-252 0 0,-3-1-39 0 0,1 1 0 0 0,-1 0 0 0 0,1 1 0 0 0,-1 0 0 0 0,1 1 1 0 0,-1 0-1 0 0,1 1 0 0 0,-1 0 0 0 0,16 7 0 0 0,-25-9 2 0 0,-1-1 0 0 0,1 1 0 0 0,-1 0 1 0 0,1-1-1 0 0,-1 1 0 0 0,0-1 0 0 0,1 1 0 0 0,-1 0 0 0 0,0-1 0 0 0,1 1 0 0 0,-1 0 1 0 0,0-1-1 0 0,0 1 0 0 0,0 0 0 0 0,1-1 0 0 0,-1 1 0 0 0,0 0 0 0 0,0 0 0 0 0,0-1 1 0 0,0 1-1 0 0,0 0 0 0 0,-1-1 0 0 0,1 1 0 0 0,0 0 0 0 0,0-1 0 0 0,0 1 0 0 0,-1 0 1 0 0,1-1-1 0 0,0 1 0 0 0,-1 0 0 0 0,1-1 0 0 0,0 1 0 0 0,-1 0 0 0 0,1-1 0 0 0,-1 1 1 0 0,1-1-1 0 0,-1 1 0 0 0,1-1 0 0 0,-1 1 0 0 0,1-1 0 0 0,-2 1 0 0 0,-29 25 98 0 0,24-20-62 0 0,-39 22 76 0 0,40-25-88 0 0,-1 0 0 0 0,1 1 0 0 0,-1 0 0 0 0,1 0 0 0 0,1 0 0 0 0,-1 1-1 0 0,-10 10 1 0 0,16-15-24 0 0,-1 1 0 0 0,1-1 0 0 0,0 0-1 0 0,-1 1 1 0 0,1-1 0 0 0,0 1 0 0 0,-1-1-1 0 0,1 1 1 0 0,0-1 0 0 0,0 1 0 0 0,0-1-1 0 0,-1 1 1 0 0,1-1 0 0 0,0 1 0 0 0,0 0 0 0 0,0-1-1 0 0,0 1 1 0 0,0-1 0 0 0,0 1 0 0 0,0-1-1 0 0,0 1 1 0 0,0-1 0 0 0,0 1 0 0 0,0-1 0 0 0,1 1-1 0 0,-1 0 1 0 0,0-1 0 0 0,0 1 0 0 0,1 0-1 0 0,15 8 36 0 0,30-4 36 0 0,-39-5-44 0 0,35 7 63 0 0,-54 17 172 0 0,-6 9 53 0 0,-21 38 460 0 0,17-49-261 0 0,21-21-498 0 0,0 0-1 0 0,0-1 1 0 0,0 1-1 0 0,0-1 1 0 0,0 1-1 0 0,0-1 1 0 0,0 0-1 0 0,0 0 1 0 0,0 1-1 0 0,0-1 1 0 0,0 0-1 0 0,0 0 1 0 0,0 0-1 0 0,0 0 1 0 0,0 0-1 0 0,0 0 1 0 0,0 0-1 0 0,-1-1 1 0 0,1 1-1 0 0,0 0 1 0 0,0-1-1 0 0,0 1 1 0 0,-1-1-1 0 0,0 2-24 0 0,0 0 0 0 0,0 0-1 0 0,0 0 1 0 0,1 1 0 0 0,-1-1 0 0 0,1 1 0 0 0,-1-1-1 0 0,1 1 1 0 0,0-1 0 0 0,-1 1 0 0 0,1 0 0 0 0,0 0-1 0 0,0 0 1 0 0,-1 2 0 0 0,-6 7 50 0 0,1-1-57 0 0,5-3 42 0 0,0-1 0 0 0,-1 0 1 0 0,0 0-1 0 0,0 0 0 0 0,-7 9 1 0 0,6-9 4 0 0,0 0 0 0 0,-1 0 0 0 0,0 0 0 0 0,0-1 1 0 0,-8 7-1 0 0,7-6-19 0 0,1-1-3 0 0,1-2-2 0 0,1 1 1 0 0,-1-1 0 0 0,0-1-1 0 0,0 1 1 0 0,-8 4-1 0 0,6-4 4 0 0,-11 5-75 0 0,16-22-15 0 0,1 8 96 0 0,1-5-23 0 0,1-1 0 0 0,0 0 0 0 0,1 1 0 0 0,0 0 0 0 0,1 0 0 0 0,9-17 0 0 0,6-22-101 0 0,-9 15-145 0 0,6-41-1 0 0,-14 66 234 0 0,-1 0-1 0 0,0 0 1 0 0,-1 0-1 0 0,0 0 1 0 0,0 1-1 0 0,-1-1 1 0 0,-1 0-1 0 0,0 0 0 0 0,-4-14 1 0 0,5 22-2 0 0,0 0 0 0 0,0 0-1 0 0,0 0 1 0 0,-1 0 0 0 0,1 0 0 0 0,0 0 0 0 0,-1 1-1 0 0,0-1 1 0 0,1 0 0 0 0,-1 1 0 0 0,0-1 0 0 0,0 1 0 0 0,0 0-1 0 0,0-1 1 0 0,0 1 0 0 0,0 0 0 0 0,0 0 0 0 0,0 0-1 0 0,0 1 1 0 0,-1-1 0 0 0,1 1 0 0 0,0-1 0 0 0,-1 1 0 0 0,1-1-1 0 0,0 1 1 0 0,-1 0 0 0 0,-2 1 0 0 0,-9-1-34 0 0,1 2 1 0 0,-1 0-1 0 0,-22 6 1 0 0,6-1 141 0 0,-218 47 363 0 0,-68 10-238 0 0,168-53-255 0 0,187 0-282 0 0,-28-11 322 0 0,-7 0 1 0 0,-1 0 0 0 0,1 1-1 0 0,-1-1 1 0 0,1 1-1 0 0,0-1 1 0 0,-1 1-1 0 0,6 2 1 0 0,-9-3-7 0 0,0 3 0 0 0,0-1 0 0 0,-1 0-1 0 0,1 1 1 0 0,-1-1 0 0 0,0 0-1 0 0,1 0 1 0 0,-1 1 0 0 0,0-1-1 0 0,0 0 1 0 0,-1 0 0 0 0,1 0-1 0 0,0 0 1 0 0,-1 0 0 0 0,1-1-1 0 0,-1 1 1 0 0,1 0 0 0 0,-4 2-1 0 0,-40 26-43 0 0,7-4 41 0 0,-53 53 227 0 0,85-75-192 0 0,0 0 0 0 0,0-1 0 0 0,0 1 0 0 0,-1-1-1 0 0,1-1 1 0 0,-1 1 0 0 0,0-1 0 0 0,0 0 0 0 0,0-1 0 0 0,0 1-1 0 0,0-1 1 0 0,0-1 0 0 0,-10 0 0 0 0,-31 7-54 0 0,15 1 25 0 0,0 2-1 0 0,1 1 1 0 0,1 2 0 0 0,-52 28 0 0 0,89-40-69 0 0,20-3 59 0 0,30-8 23 0 0,-14 2-83 0 0,76-7 1 0 0,-75 11 92 0 0,67-14 1 0 0,-88 9 95 0 0,-24 6-54 0 0,-12 4-99 0 0,-54 12-24 0 0,0 3 1 0 0,-77 29 0 0 0,141-41-34 0 0,16-2 89 0 0,23-4 48 0 0,-33 2-41 0 0,88-24-29 0 0,-81 21 59 0 0,0 0 0 0 0,-1-1-1 0 0,0 0 1 0 0,1 0 0 0 0,-2-1-1 0 0,1 0 1 0 0,14-12 0 0 0,-22 17-32 0 0,0 0 0 0 0,0 0 1 0 0,0 0-1 0 0,0 0 0 0 0,0 0 1 0 0,1-1-1 0 0,-1 1 0 0 0,0 0 1 0 0,0 0-1 0 0,0 0 0 0 0,0 0 1 0 0,0 0-1 0 0,0 0 0 0 0,0 0 1 0 0,0 0-1 0 0,0 0 0 0 0,0-1 1 0 0,0 1-1 0 0,0 0 1 0 0,0 0-1 0 0,0 0 0 0 0,0 0 1 0 0,0 0-1 0 0,0 0 0 0 0,0 0 1 0 0,0 0-1 0 0,0 0 0 0 0,0-1 1 0 0,0 1-1 0 0,0 0 0 0 0,0 0 1 0 0,0 0-1 0 0,0 0 0 0 0,0 0 1 0 0,0 0-1 0 0,0 0 0 0 0,-1 0 1 0 0,1 0-1 0 0,0-1 0 0 0,0 1 1 0 0,0 0-1 0 0,0 0 0 0 0,0 0 1 0 0,0 0-1 0 0,0 0 1 0 0,0 0-1 0 0,0 0 0 0 0,0 0 1 0 0,-1 0-1 0 0,1 0 0 0 0,0 0 1 0 0,0 0-1 0 0,0 0 0 0 0,0 0 1 0 0,0 0-1 0 0,0 0 0 0 0,0 0 1 0 0,0 0-1 0 0,-1 0 0 0 0,-10-2-35 0 0,-13 3-67 0 0,-59 19 104 0 0,-86 30 0 0 0,67-18 116 0 0,147-43-145 0 0,-22 7 54 0 0,-1-1 0 0 0,0-2-1 0 0,0 0 1 0 0,27-13 0 0 0,-49 20-22 0 0,1 0 1 0 0,-1 0-1 0 0,0 0 0 0 0,0 0 1 0 0,0 0-1 0 0,0 0 0 0 0,0 0 1 0 0,0 0-1 0 0,0 0 0 0 0,0-1 1 0 0,0 1-1 0 0,0 0 0 0 0,1 0 1 0 0,-1 0-1 0 0,0 0 0 0 0,0 0 1 0 0,0 0-1 0 0,0 0 0 0 0,0 0 1 0 0,0 0-1 0 0,0 0 0 0 0,0 0 0 0 0,0 0 1 0 0,0 0-1 0 0,0 0 0 0 0,0 0 1 0 0,0 0-1 0 0,0-1 0 0 0,0 1 1 0 0,1 0-1 0 0,-1 0 0 0 0,0 0 1 0 0,0 0-1 0 0,0 0 0 0 0,0 0 1 0 0,0 0-1 0 0,0 0 0 0 0,0 0 1 0 0,0-1-1 0 0,0 1 0 0 0,0 0 1 0 0,0 0-1 0 0,0 0 0 0 0,0 0 1 0 0,0 0-1 0 0,0 0 0 0 0,-1 0 1 0 0,1 0-1 0 0,0 0 0 0 0,0 0 1 0 0,0-1-1 0 0,0 1 0 0 0,0 0 1 0 0,0 0-1 0 0,0 0 0 0 0,0 0 1 0 0,0 0-1 0 0,0 0 0 0 0,0 0 1 0 0,0 0-1 0 0,0 0 0 0 0,0 0 1 0 0,0 0-1 0 0,-1 0 0 0 0,1 0 1 0 0,0 0-1 0 0,-10-2 28 0 0,-16 2-109 0 0,-86 26 12 0 0,69-15 76 0 0,1-1 1 0 0,-2-2-1 0 0,-43 1 0 0 0,65-6-1 0 0,17-2-6 0 0,0-1 0 0 0,0 1 0 0 0,0-1 0 0 0,0 0 0 0 0,0 0 0 0 0,0 0 0 0 0,0-1 0 0 0,-7-1 0 0 0,12 2-34 0 0,44-5-300 0 0,14 0 348 0 0,-1-2 1 0 0,0-3 0 0 0,-1-3 0 0 0,0-2 0 0 0,58-24 0 0 0,-157 40 82 0 0,-74 24-134 0 0,48-9 77 0 0,-132 13-1 0 0,201-29-98 0 0,-1 1 0 0 0,1-1 1 0 0,-1 0-1 0 0,1 0 1 0 0,-1 0-1 0 0,1 1 0 0 0,-1-1 1 0 0,0 0-1 0 0,1 0 1 0 0,-1 0-1 0 0,1 0 0 0 0,-1 0 1 0 0,1 0-1 0 0,-1 0 0 0 0,0-1 1 0 0,1 1-1 0 0,-1 0 1 0 0,1 0-1 0 0,-1 0 0 0 0,1 0 1 0 0,-1-1-1 0 0,1 1 1 0 0,-1 0-1 0 0,1-1 0 0 0,-1 1 1 0 0,1 0-1 0 0,-1-1 1 0 0,1 1-1 0 0,0 0 0 0 0,-1-1 1 0 0,1 1-1 0 0,-1-1 0 0 0,1 1 1 0 0,0-1-1 0 0,0 1 1 0 0,-1-1-1 0 0,1 1 0 0 0,0-1 1 0 0,0 1-1 0 0,0-1 1 0 0,-1 1-1 0 0,1-1 0 0 0,0 1 1 0 0,0-2-1 0 0,12-23-3208 0 0,-8 18 3645 0 0,8-14-1226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8T01:10:23.340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840 15 12299 0 0,'0'0'4'0'0,"-12"-3"-88"0"0,-2 0 228 0 0,0 0 0 0 0,0 0 0 0 0,0 2 0 0 0,0 0 0 0 0,0 0 0 0 0,-1 1 0 0 0,1 1 1 0 0,0 0-1 0 0,0 1 0 0 0,0 1 0 0 0,0 0 0 0 0,-15 6 0 0 0,-26 10 453 0 0,-84 43 1 0 0,126-56-494 0 0,-20 9-35 0 0,-40 21 0 0 0,65-32-76 0 0,1 1 1 0 0,0-1 0 0 0,0 2 0 0 0,1-1 0 0 0,-1 1 0 0 0,1 0-1 0 0,-5 6 1 0 0,10-10 2 0 0,-1-1 0 0 0,1 1 0 0 0,0-1 1 0 0,0 1-1 0 0,0-1 0 0 0,0 1 0 0 0,1-1 0 0 0,-1 1 0 0 0,0 0 0 0 0,1-1 0 0 0,-1 1 0 0 0,1 0 0 0 0,-1 0 0 0 0,1 0 0 0 0,0-1 0 0 0,0 1 0 0 0,0 0 0 0 0,0 0 0 0 0,0 0 0 0 0,0-1 0 0 0,0 1 0 0 0,1 0 0 0 0,-1 0 1 0 0,1 0-1 0 0,-1-1 0 0 0,1 1 0 0 0,0 0 0 0 0,0-1 0 0 0,0 1 0 0 0,-1-1 0 0 0,3 3 0 0 0,-1-2 48 0 0,0 0 0 0 0,1 0 0 0 0,-1 0 0 0 0,1 0 1 0 0,-1-1-1 0 0,1 1 0 0 0,0-1 0 0 0,0 1 0 0 0,0-1 0 0 0,0 0 0 0 0,0 0 1 0 0,0 0-1 0 0,0-1 0 0 0,0 1 0 0 0,0-1 0 0 0,0 1 0 0 0,5-1 0 0 0,-11-9 180 0 0,-5 0-212 0 0,-1 0 0 0 0,0 0 0 0 0,0 1-1 0 0,0 0 1 0 0,-17-9 0 0 0,-9-10 12 0 0,20 15-33 0 0,-1 0 1 0 0,-20-11-1 0 0,31 20-34 0 0,1 0 0 0 0,-1 1 0 0 0,0 0 0 0 0,0 0 0 0 0,0 0 0 0 0,0 1 0 0 0,0 0 0 0 0,0 0 0 0 0,0 0 0 0 0,-1 0 0 0 0,1 1 0 0 0,0 0 0 0 0,-8 1 0 0 0,10-1-9 0 0,0 1-1 0 0,0 1 1 0 0,1-1-1 0 0,-1 0 1 0 0,1 1-1 0 0,-1-1 1 0 0,1 1-1 0 0,-1 0 1 0 0,1 0-1 0 0,0 0 1 0 0,0 0-1 0 0,0 0 1 0 0,0 0-1 0 0,0 0 1 0 0,0 1-1 0 0,1-1 1 0 0,-1 1-1 0 0,1-1 1 0 0,0 1-1 0 0,0 0 1 0 0,0 0 0 0 0,0-1-1 0 0,0 1 1 0 0,-1 6-1 0 0,-1 7-498 0 0,1 0-1 0 0,0 1 1 0 0,1 18-1 0 0,1-30 216 0 0,0 22-699 0 0,2 2-304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8T01:10:36.902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248 297 136 0 0,'31'-14'1810'0'0,"-27"13"-1653"0"0,-1 0 1 0 0,1 0-1 0 0,-1-1 0 0 0,1 1 1 0 0,-1-1-1 0 0,0 0 0 0 0,0 0 1 0 0,0 0-1 0 0,0 0 0 0 0,0-1 1 0 0,4-3-1 0 0,11-26 1092 0 0,-16 27-841 0 0,0 1 1 0 0,0-1 0 0 0,1 1 0 0 0,-1 0-1 0 0,7-7 1 0 0,-9 10-208 0 0,-1-70 1268 0 0,7 60-1089 0 0,1-5 1580 0 0,-7 15-1903 0 0,0 1 1 0 0,0-1-1 0 0,0 0 0 0 0,-1 0 1 0 0,1 0-1 0 0,0 1 0 0 0,0-1 0 0 0,0 0 1 0 0,-1 1-1 0 0,1-1 0 0 0,0 0 1 0 0,-1 1-1 0 0,1-1 0 0 0,0 0 0 0 0,-1 1 1 0 0,1-1-1 0 0,-1 0 0 0 0,1 1 1 0 0,-1-1-1 0 0,1 1 0 0 0,-1-1 0 0 0,0 1 1 0 0,1-1-1 0 0,-1 1 0 0 0,0 0 1 0 0,1-1-1 0 0,-1 1 0 0 0,0 0 0 0 0,1-1 1 0 0,-2 1-1 0 0,-27-3 1970 0 0,6 1-1548 0 0,-38-1 301 0 0,46 4-357 0 0,-25-5 296 0 0,35 1-534 0 0,25 0-132 0 0,17 1 0 0 0,218-8 310 0 0,-240 11-302 0 0,0 0 0 0 0,29 8 1 0 0,-29-6 126 0 0,0 0 1 0 0,29 2-1 0 0,118 3 199 0 0,-122-8-382 0 0,182 7 201 0 0,-183-5-183 0 0,67-5 0 0 0,-16-1-13 0 0,-73 4 13 0 0,-11 1-4 0 0,1 0 1 0 0,0-1-1 0 0,0 0 0 0 0,0-1 1 0 0,0 0-1 0 0,0 0 0 0 0,0 0 1 0 0,13-5-1 0 0,-20 6-8 0 0,0 0 0 0 0,1 0 0 0 0,-1 0 0 0 0,0 0 0 0 0,1 0 0 0 0,-1-1 0 0 0,0 1 1 0 0,1 0-1 0 0,-1 0 0 0 0,0-1 0 0 0,1 1 0 0 0,-1 0 0 0 0,0 0 0 0 0,0-1 0 0 0,1 1 0 0 0,-1 0 0 0 0,0-1 0 0 0,0 1 0 0 0,0 0 1 0 0,1-1-1 0 0,-1 1 0 0 0,0 0 0 0 0,0-1 0 0 0,0 1 0 0 0,0-1 0 0 0,0 1 0 0 0,0 0 0 0 0,0-1 0 0 0,0 1 0 0 0,0-1 0 0 0,0 1 0 0 0,0 0 1 0 0,0-1-1 0 0,0 1 0 0 0,0 0 0 0 0,0-1 0 0 0,0 1 0 0 0,0-1 0 0 0,0 1 0 0 0,-1 0 0 0 0,1-1 0 0 0,0 1 0 0 0,0 0 0 0 0,0-1 1 0 0,-1 1-1 0 0,1 0 0 0 0,0-1 0 0 0,0 1 0 0 0,-1 0 0 0 0,1 0 0 0 0,0-1 0 0 0,-1 1 0 0 0,1 0 0 0 0,0 0 0 0 0,-1 0 0 0 0,1-1 0 0 0,0 1 1 0 0,-1 0-1 0 0,1 0 0 0 0,0 0 0 0 0,-1 0 0 0 0,1 0 0 0 0,-1 0 0 0 0,0 0 0 0 0,-28-8 136 0 0,26 7-158 0 0,-2 0 28 0 0,-13 0 154 0 0,-2-1-143 0 0,15 1-5 0 0,-9 1 134 0 0,-50-4-50 0 0,59 4-95 0 0,-2-1 39 0 0,-26-1-48 0 0,0 1 1 0 0,-61 6 0 0 0,59-2 26 0 0,0-1 0 0 0,-60-5 0 0 0,44-1-19 0 0,-1 1 0 0 0,1 3 0 0 0,0 3 0 0 0,-82 13 0 0 0,106-13-12 0 0,0-2 1 0 0,-1 0-1 0 0,-30-4 1 0 0,28 1 0 0 0,0 1 0 0 0,-37 4 0 0 0,62-2 5 0 0,2 0 1 0 0,1-1-1 0 0,-1 0 0 0 0,0 1 0 0 0,0-1 0 0 0,0 0 1 0 0,1-1-1 0 0,-1 1 0 0 0,-5-1 0 0 0,7 0 1 0 0,-24 2-201 0 0,35 0 189 0 0,73 6 22 0 0,1-2 1 0 0,88-8-1 0 0,-114 0-17 0 0,91 9 1 0 0,-15-1 53 0 0,125-3 43 0 0,-227-3-54 0 0,0-3 1 0 0,34-6-1 0 0,4-1-12 0 0,-35-1 23 0 0,-30 9-35 0 0,-1 1 0 0 0,1 0 0 0 0,-1 1 0 0 0,1-1 0 0 0,0 1 0 0 0,0 0 0 0 0,9-1 0 0 0,-14 2 74 0 0,-14 0 522 0 0,-21-2-429 0 0,-1 1 0 0 0,-61 8 1 0 0,-18 0 99 0 0,-80-14 91 0 0,14 0-218 0 0,111 11-172 0 0,44-1 37 0 0,-42-3 1 0 0,-106-4 82 0 0,146 4-100 0 0,-276-18 104 0 0,287 16-121 0 0,-1 0 0 0 0,0 2 1 0 0,0 0-1 0 0,-25 5 0 0 0,42-6 12 0 0,1 1 0 0 0,0 0 0 0 0,0 0 0 0 0,0 0 0 0 0,0 0 0 0 0,-1 0 0 0 0,1 0 0 0 0,0 0 0 0 0,0 1 0 0 0,0-1 0 0 0,0 0 0 0 0,-1 0 0 0 0,1 0 0 0 0,0 0 0 0 0,0 0 0 0 0,0 0-1 0 0,0 0 1 0 0,0 0 0 0 0,-1 0 0 0 0,1 0 0 0 0,0 0 0 0 0,0 1 0 0 0,0-1 0 0 0,0 0 0 0 0,0 0 0 0 0,0 0 0 0 0,0 0 0 0 0,-1 0 0 0 0,1 0 0 0 0,0 1 0 0 0,0-1 0 0 0,0 0 0 0 0,0 0 0 0 0,0 0 0 0 0,0 0 0 0 0,0 1 0 0 0,0-1 0 0 0,0 0 0 0 0,0 0 0 0 0,0 0 0 0 0,0 0-1 0 0,0 1 1 0 0,0-1 0 0 0,0 0 0 0 0,0 0 0 0 0,0 0 0 0 0,0 1 0 0 0,8 6 25 0 0,13 6-16 0 0,-20-12-13 0 0,11 3 4 0 0,-1-1 1 0 0,1 0 0 0 0,0 0-1 0 0,0-1 1 0 0,1-1 0 0 0,-1 0-1 0 0,17-1 1 0 0,14 2-24 0 0,242 13 120 0 0,-27 1-102 0 0,164-3 18 0 0,-374-11-12 0 0,149 11 57 0 0,-161-8-156 0 0,-1 2 0 0 0,0 1 0 0 0,0 1 0 0 0,-1 2 0 0 0,65 30 0 0 0,-89-37-442 0 0,-1-1-1 0 0,1 0 0 0 0,-1-1 0 0 0,1 0 0 0 0,0 0 0 0 0,11 0 0 0 0,2-2-139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87043F-AC50-4D49-BA21-C97AD6637D81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C5C0E0-DF9D-4240-9BC8-B79C01641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45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5B994-B37B-4EA5-B4E7-5A4345586BA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590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5C0E0-DF9D-4240-9BC8-B79C01641C5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330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13.png"/><Relationship Id="rId18" Type="http://schemas.openxmlformats.org/officeDocument/2006/relationships/customXml" Target="../ink/ink9.xml"/><Relationship Id="rId26" Type="http://schemas.openxmlformats.org/officeDocument/2006/relationships/customXml" Target="../ink/ink13.xml"/><Relationship Id="rId3" Type="http://schemas.openxmlformats.org/officeDocument/2006/relationships/image" Target="../media/image8.png"/><Relationship Id="rId21" Type="http://schemas.openxmlformats.org/officeDocument/2006/relationships/image" Target="../media/image17.png"/><Relationship Id="rId7" Type="http://schemas.openxmlformats.org/officeDocument/2006/relationships/image" Target="../media/image10.png"/><Relationship Id="rId12" Type="http://schemas.openxmlformats.org/officeDocument/2006/relationships/customXml" Target="../ink/ink6.xml"/><Relationship Id="rId17" Type="http://schemas.openxmlformats.org/officeDocument/2006/relationships/image" Target="../media/image15.png"/><Relationship Id="rId25" Type="http://schemas.openxmlformats.org/officeDocument/2006/relationships/image" Target="../media/image19.png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12.png"/><Relationship Id="rId24" Type="http://schemas.openxmlformats.org/officeDocument/2006/relationships/customXml" Target="../ink/ink12.xml"/><Relationship Id="rId5" Type="http://schemas.openxmlformats.org/officeDocument/2006/relationships/image" Target="../media/image9.png"/><Relationship Id="rId15" Type="http://schemas.openxmlformats.org/officeDocument/2006/relationships/image" Target="../media/image14.png"/><Relationship Id="rId23" Type="http://schemas.openxmlformats.org/officeDocument/2006/relationships/image" Target="../media/image18.png"/><Relationship Id="rId28" Type="http://schemas.openxmlformats.org/officeDocument/2006/relationships/image" Target="../media/image21.png"/><Relationship Id="rId10" Type="http://schemas.openxmlformats.org/officeDocument/2006/relationships/customXml" Target="../ink/ink5.xml"/><Relationship Id="rId19" Type="http://schemas.openxmlformats.org/officeDocument/2006/relationships/image" Target="../media/image16.png"/><Relationship Id="rId4" Type="http://schemas.openxmlformats.org/officeDocument/2006/relationships/customXml" Target="../ink/ink2.xml"/><Relationship Id="rId9" Type="http://schemas.openxmlformats.org/officeDocument/2006/relationships/image" Target="../media/image11.png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4268985"/>
            <a:ext cx="1143000" cy="57150"/>
          </a:xfrm>
          <a:prstGeom prst="roundRect">
            <a:avLst>
              <a:gd name="adj" fmla="val 50000"/>
            </a:avLst>
          </a:prstGeom>
          <a:solidFill>
            <a:srgbClr val="6B21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09600" y="1979265"/>
            <a:ext cx="11582400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6B21A8"/>
                </a:solidFill>
                <a:latin typeface="Plus Jakarta Sans"/>
              </a:rPr>
              <a:t>BRIEFING TO THE "GROWING IN GRACE" SUBCOMMITTEE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360265"/>
            <a:ext cx="11582400" cy="6704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5280"/>
              </a:lnSpc>
            </a:pPr>
            <a:r>
              <a:rPr sz="4800" b="1" i="0" u="none">
                <a:solidFill>
                  <a:srgbClr val="0F172A"/>
                </a:solidFill>
                <a:latin typeface="Playfair Display"/>
              </a:rPr>
              <a:t>Advancing Brain Health Equity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221235"/>
            <a:ext cx="9429750" cy="742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sz="2250" b="1" i="0" u="none">
                <a:solidFill>
                  <a:srgbClr val="334155"/>
                </a:solidFill>
                <a:latin typeface="Plus Jakarta Sans"/>
              </a:rPr>
              <a:t>Early Detection, Inclusive Registries, and Policy Solutions for Virginia’s Aging Women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4592835"/>
            <a:ext cx="11582400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1E293B"/>
                </a:solidFill>
                <a:latin typeface="Plus Jakarta Sans"/>
              </a:rPr>
              <a:t>Hamid Okhravi, M.D. | Medical Director, Richard Roberts Comprehensive Memory Center, ODU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8D1323-CA8E-9BD4-31EB-567A1B93B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Outline 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DB654-C991-FB9B-C40D-2C91A8520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Recent advancements in the field </a:t>
            </a:r>
            <a:r>
              <a:rPr lang="en-US"/>
              <a:t>of Alzheimer’s treatment </a:t>
            </a:r>
            <a:r>
              <a:rPr lang="en-US" dirty="0"/>
              <a:t>and diagnosis</a:t>
            </a:r>
          </a:p>
          <a:p>
            <a:r>
              <a:rPr lang="en-US" dirty="0"/>
              <a:t>Shirley &amp; Richard Roberts Comprehensive Memory Center</a:t>
            </a:r>
          </a:p>
          <a:p>
            <a:r>
              <a:rPr lang="en-US" dirty="0"/>
              <a:t>Disproportionate dementia risks, diagnostic and therapeutic gaps in underrepresented populations</a:t>
            </a:r>
          </a:p>
          <a:p>
            <a:r>
              <a:rPr lang="en-US" dirty="0"/>
              <a:t>Health equity and brain health:</a:t>
            </a:r>
          </a:p>
          <a:p>
            <a:pPr lvl="1"/>
            <a:r>
              <a:rPr lang="en-US" dirty="0"/>
              <a:t>Challenges and solutions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535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5ED9F1-D307-4C00-5E61-0CE456013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003"/>
            <a:ext cx="12192000" cy="6741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834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579375-B438-70A0-9607-522A78E1A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041"/>
            <a:ext cx="12192000" cy="673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986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D55DE-5DCF-44FD-B32F-5F5CA5C27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6332"/>
            <a:ext cx="10515600" cy="1086683"/>
          </a:xfrm>
        </p:spPr>
        <p:txBody>
          <a:bodyPr/>
          <a:lstStyle/>
          <a:p>
            <a:pPr algn="ctr"/>
            <a:r>
              <a:rPr lang="en-US" dirty="0"/>
              <a:t>High Accuracy of Blood Tests for AD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8FA715-7181-4A2D-B174-A1E35F5F72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61213" y="2370747"/>
            <a:ext cx="6069574" cy="30242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8FFA38-2959-48E4-AF7C-A179A2E9D1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4701" y="3851515"/>
            <a:ext cx="594800" cy="266634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467FB7A6-6756-47A6-A886-3C3A94AD5C67}"/>
              </a:ext>
            </a:extLst>
          </p:cNvPr>
          <p:cNvSpPr/>
          <p:nvPr/>
        </p:nvSpPr>
        <p:spPr>
          <a:xfrm>
            <a:off x="6595282" y="3882866"/>
            <a:ext cx="191205" cy="17199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92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0C5EC8-8B00-465F-B8D4-44F3F2902978}"/>
              </a:ext>
            </a:extLst>
          </p:cNvPr>
          <p:cNvSpPr txBox="1"/>
          <p:nvPr/>
        </p:nvSpPr>
        <p:spPr>
          <a:xfrm>
            <a:off x="6897663" y="3231252"/>
            <a:ext cx="1715840" cy="306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92" b="1" dirty="0"/>
              <a:t>Primary Care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009C1C5-4CB4-46C4-9C6A-1941624B1A3A}"/>
              </a:ext>
            </a:extLst>
          </p:cNvPr>
          <p:cNvSpPr/>
          <p:nvPr/>
        </p:nvSpPr>
        <p:spPr>
          <a:xfrm>
            <a:off x="6700764" y="3251880"/>
            <a:ext cx="171446" cy="17712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92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F6B624-A068-4C2B-8890-BACEFDE9F710}"/>
              </a:ext>
            </a:extLst>
          </p:cNvPr>
          <p:cNvSpPr txBox="1"/>
          <p:nvPr/>
        </p:nvSpPr>
        <p:spPr>
          <a:xfrm>
            <a:off x="6962953" y="2695970"/>
            <a:ext cx="1132173" cy="520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92" b="1" dirty="0"/>
              <a:t>Specialist</a:t>
            </a:r>
          </a:p>
          <a:p>
            <a:endParaRPr lang="en-US" sz="1392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1B11F5B-6121-469A-99CF-AA4F04098EDD}"/>
              </a:ext>
            </a:extLst>
          </p:cNvPr>
          <p:cNvSpPr/>
          <p:nvPr/>
        </p:nvSpPr>
        <p:spPr>
          <a:xfrm>
            <a:off x="4945519" y="2979421"/>
            <a:ext cx="1652550" cy="514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92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1D93D5-848A-4613-8438-0C5112A6D4BB}"/>
              </a:ext>
            </a:extLst>
          </p:cNvPr>
          <p:cNvSpPr/>
          <p:nvPr/>
        </p:nvSpPr>
        <p:spPr>
          <a:xfrm>
            <a:off x="8029836" y="3945862"/>
            <a:ext cx="443024" cy="217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92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D18CB-5824-4A1B-8FC5-5D6F3BD2F474}"/>
              </a:ext>
            </a:extLst>
          </p:cNvPr>
          <p:cNvSpPr txBox="1"/>
          <p:nvPr/>
        </p:nvSpPr>
        <p:spPr>
          <a:xfrm>
            <a:off x="8177187" y="2584541"/>
            <a:ext cx="1993498" cy="36638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781" b="1" dirty="0"/>
              <a:t>Specialists: 73%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87630A-A71D-41B7-9374-6BE6B3948C05}"/>
              </a:ext>
            </a:extLst>
          </p:cNvPr>
          <p:cNvSpPr txBox="1"/>
          <p:nvPr/>
        </p:nvSpPr>
        <p:spPr>
          <a:xfrm>
            <a:off x="8177188" y="3178687"/>
            <a:ext cx="2217927" cy="36638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781" b="1" dirty="0"/>
              <a:t>Primary Care: 61%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466DB9-8283-4909-AF81-823C6D4F7161}"/>
              </a:ext>
            </a:extLst>
          </p:cNvPr>
          <p:cNvSpPr txBox="1"/>
          <p:nvPr/>
        </p:nvSpPr>
        <p:spPr>
          <a:xfrm>
            <a:off x="2669465" y="2627019"/>
            <a:ext cx="1993498" cy="36638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781" b="1" dirty="0"/>
              <a:t>Blood Test: 91%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CE2878-0440-4C8D-BA9F-C3787EF73DBE}"/>
              </a:ext>
            </a:extLst>
          </p:cNvPr>
          <p:cNvSpPr txBox="1"/>
          <p:nvPr/>
        </p:nvSpPr>
        <p:spPr>
          <a:xfrm>
            <a:off x="4767897" y="6128930"/>
            <a:ext cx="2761142" cy="294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3" dirty="0" err="1"/>
              <a:t>Palmqvist</a:t>
            </a:r>
            <a:r>
              <a:rPr lang="en-US" sz="1313" dirty="0"/>
              <a:t> S, JAMA 2024</a:t>
            </a:r>
          </a:p>
        </p:txBody>
      </p:sp>
    </p:spTree>
    <p:extLst>
      <p:ext uri="{BB962C8B-B14F-4D97-AF65-F5344CB8AC3E}">
        <p14:creationId xmlns:p14="http://schemas.microsoft.com/office/powerpoint/2010/main" val="381603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599" y="2098327"/>
            <a:ext cx="7389185" cy="790575"/>
          </a:xfrm>
          <a:prstGeom prst="rect">
            <a:avLst/>
          </a:prstGeom>
          <a:solidFill>
            <a:srgbClr val="FAF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 dirty="0"/>
          </a:p>
        </p:txBody>
      </p:sp>
      <p:sp>
        <p:nvSpPr>
          <p:cNvPr id="3" name="Rectangle 2"/>
          <p:cNvSpPr/>
          <p:nvPr/>
        </p:nvSpPr>
        <p:spPr>
          <a:xfrm>
            <a:off x="609599" y="3041302"/>
            <a:ext cx="7389186" cy="790575"/>
          </a:xfrm>
          <a:prstGeom prst="rect">
            <a:avLst/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599" y="3984277"/>
            <a:ext cx="7377112" cy="790575"/>
          </a:xfrm>
          <a:prstGeom prst="rect">
            <a:avLst/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599" y="4927252"/>
            <a:ext cx="7377112" cy="790575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2098327"/>
            <a:ext cx="47625" cy="790575"/>
          </a:xfrm>
          <a:prstGeom prst="rect">
            <a:avLst/>
          </a:prstGeom>
          <a:solidFill>
            <a:srgbClr val="7E2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3041302"/>
            <a:ext cx="47625" cy="790575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3984277"/>
            <a:ext cx="47625" cy="790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09600" y="4927252"/>
            <a:ext cx="47625" cy="790575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09600" y="457200"/>
            <a:ext cx="5577296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6B21A8"/>
                </a:solidFill>
                <a:latin typeface="Times New Roman"/>
              </a:rPr>
              <a:t>CLINICAL CENTER OF EXCELLENCE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1050645"/>
            <a:ext cx="11582400" cy="4342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 dirty="0">
                <a:solidFill>
                  <a:srgbClr val="0F172A"/>
                </a:solidFill>
                <a:latin typeface="Times New Roman"/>
              </a:rPr>
              <a:t>Institutional Foundation &amp; Clinical Reach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725" y="2420243"/>
            <a:ext cx="6308450" cy="2848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 dirty="0">
                <a:solidFill>
                  <a:srgbClr val="475569"/>
                </a:solidFill>
                <a:latin typeface="Times New Roman"/>
              </a:rPr>
              <a:t>Evaluated at the Richard Roberts Comprehensive Memory Center.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1698" y="3380333"/>
            <a:ext cx="6892913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0" i="0" u="none" dirty="0">
                <a:solidFill>
                  <a:srgbClr val="475569"/>
                </a:solidFill>
                <a:latin typeface="Times New Roman"/>
              </a:rPr>
              <a:t>Includes cutting-edge clinical trials for patients &amp; families to participate.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7725" y="4299358"/>
            <a:ext cx="7151060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0" i="0" u="none" dirty="0">
                <a:solidFill>
                  <a:srgbClr val="475569"/>
                </a:solidFill>
                <a:latin typeface="Times New Roman"/>
              </a:rPr>
              <a:t>Serving Hampton Roads (75%), North Carolina, Williamsburg, &amp; Richmond.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1698" y="5274721"/>
            <a:ext cx="6546664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0" i="0" u="none" dirty="0">
                <a:solidFill>
                  <a:srgbClr val="475569"/>
                </a:solidFill>
                <a:latin typeface="Times New Roman"/>
              </a:rPr>
              <a:t>Active infusion program delivering novel disease-modifying therapies.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2025" y="2094904"/>
            <a:ext cx="2531399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1E293B"/>
                </a:solidFill>
                <a:latin typeface="Times New Roman"/>
              </a:rPr>
              <a:t>3,500+ Annual Patients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2025" y="3056929"/>
            <a:ext cx="2935547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1E293B"/>
                </a:solidFill>
                <a:latin typeface="Times New Roman"/>
              </a:rPr>
              <a:t>20 Active Research Studies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2025" y="3948622"/>
            <a:ext cx="2242602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1E293B"/>
                </a:solidFill>
                <a:latin typeface="Times New Roman"/>
              </a:rPr>
              <a:t>Regional Catchment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2025" y="4870898"/>
            <a:ext cx="2124171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1E293B"/>
                </a:solidFill>
                <a:latin typeface="Times New Roman"/>
              </a:rPr>
              <a:t>Novel Therapeutics</a:t>
            </a:r>
          </a:p>
        </p:txBody>
      </p:sp>
      <p:pic>
        <p:nvPicPr>
          <p:cNvPr id="22" name="Picture 21" descr="image.png">
            <a:extLst>
              <a:ext uri="{FF2B5EF4-FFF2-40B4-BE49-F238E27FC236}">
                <a16:creationId xmlns:a16="http://schemas.microsoft.com/office/drawing/2014/main" id="{9F9A7A73-D57B-BF29-9961-B61F52347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6711" y="2002281"/>
            <a:ext cx="4158697" cy="325189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541115"/>
            <a:ext cx="6538019" cy="83046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33400" y="4385667"/>
            <a:ext cx="6538019" cy="1729382"/>
          </a:xfrm>
          <a:prstGeom prst="rect">
            <a:avLst/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33400" y="1541115"/>
            <a:ext cx="47625" cy="830460"/>
          </a:xfrm>
          <a:prstGeom prst="rect">
            <a:avLst/>
          </a:prstGeom>
          <a:solidFill>
            <a:srgbClr val="4755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33400" y="2485876"/>
            <a:ext cx="3211859" cy="1785491"/>
          </a:xfrm>
          <a:prstGeom prst="roundRect">
            <a:avLst>
              <a:gd name="adj" fmla="val 5334"/>
            </a:avLst>
          </a:prstGeom>
          <a:solidFill>
            <a:srgbClr val="FAF5FF"/>
          </a:solidFill>
          <a:ln w="9525">
            <a:solidFill>
              <a:srgbClr val="E9D5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3859559" y="2485876"/>
            <a:ext cx="3211859" cy="1785491"/>
          </a:xfrm>
          <a:prstGeom prst="roundRect">
            <a:avLst>
              <a:gd name="adj" fmla="val 5334"/>
            </a:avLst>
          </a:prstGeom>
          <a:solidFill>
            <a:srgbClr val="F0FDF4"/>
          </a:solidFill>
          <a:ln w="9525">
            <a:solidFill>
              <a:srgbClr val="BBF7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33400" y="4385667"/>
            <a:ext cx="47625" cy="1729382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0019" y="1179165"/>
            <a:ext cx="4358580" cy="5297834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0019" y="1179165"/>
            <a:ext cx="4358580" cy="529783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33400" y="381000"/>
            <a:ext cx="3936206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6B21A8"/>
                </a:solidFill>
                <a:latin typeface="Times New Roman"/>
              </a:rPr>
              <a:t>DATA-DRIVEN RESEARCH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876299"/>
            <a:ext cx="11658600" cy="3885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 dirty="0">
                <a:solidFill>
                  <a:srgbClr val="0F172A"/>
                </a:solidFill>
                <a:latin typeface="Times New Roman"/>
              </a:rPr>
              <a:t>The Memory Center Registry Project (MCRP)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2475" y="1655415"/>
            <a:ext cx="8068586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Times New Roman"/>
              </a:rPr>
              <a:t>Est. 2021 · Philanthropic Support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2475" y="1960215"/>
            <a:ext cx="7684368" cy="2970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1950" b="1" i="0" u="none">
                <a:solidFill>
                  <a:srgbClr val="334155"/>
                </a:solidFill>
                <a:latin typeface="Times New Roman"/>
              </a:rPr>
              <a:t>Largest non-federally funded memory registry in Virginia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2475" y="4499967"/>
            <a:ext cx="7684368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284C7"/>
                </a:solidFill>
                <a:latin typeface="Times New Roman"/>
              </a:rPr>
              <a:t>NATIONAL RECOGNITION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2475" y="4804767"/>
            <a:ext cx="8068586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Times New Roman"/>
              </a:rPr>
              <a:t>ACTC Site Member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2475" y="5109567"/>
            <a:ext cx="6242744" cy="8911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1950" b="0" i="0" u="none">
                <a:solidFill>
                  <a:srgbClr val="334155"/>
                </a:solidFill>
                <a:latin typeface="Times New Roman"/>
              </a:rPr>
              <a:t>Official Site Principal Investigator network member of the NIA-funded Alzheimer's Clinical Trials Consortium since July 2023.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5325" y="2609701"/>
            <a:ext cx="3610012" cy="304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2400" b="1" i="0" u="none">
                <a:solidFill>
                  <a:srgbClr val="7E22CE"/>
                </a:solidFill>
                <a:latin typeface="Times New Roman"/>
              </a:rPr>
              <a:t>5 Years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5325" y="2952601"/>
            <a:ext cx="3790512" cy="2847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242"/>
              </a:lnSpc>
            </a:pPr>
            <a:r>
              <a:rPr sz="1950" b="1" i="0" u="none">
                <a:solidFill>
                  <a:srgbClr val="1E293B"/>
                </a:solidFill>
                <a:latin typeface="Times New Roman"/>
              </a:rPr>
              <a:t>Longitudinal Data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5325" y="3256359"/>
            <a:ext cx="2983259" cy="8911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1950" b="0" i="0" u="none">
                <a:solidFill>
                  <a:srgbClr val="475569"/>
                </a:solidFill>
                <a:latin typeface="Times New Roman"/>
              </a:rPr>
              <a:t>600+ active participants (MCI, Alzheimer's, LBD, healthy controls)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21484" y="2609701"/>
            <a:ext cx="3610012" cy="304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2400" b="1" i="0" u="none">
                <a:solidFill>
                  <a:srgbClr val="16A34A"/>
                </a:solidFill>
                <a:latin typeface="Times New Roman"/>
              </a:rPr>
              <a:t>2,000+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1484" y="2952601"/>
            <a:ext cx="3790512" cy="2847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242"/>
              </a:lnSpc>
            </a:pPr>
            <a:r>
              <a:rPr sz="1950" b="1" i="0" u="none">
                <a:solidFill>
                  <a:srgbClr val="1E293B"/>
                </a:solidFill>
                <a:latin typeface="Times New Roman"/>
              </a:rPr>
              <a:t>Data Points / Visit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21484" y="3256359"/>
            <a:ext cx="2983259" cy="5941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1950" b="0" i="0" u="none">
                <a:solidFill>
                  <a:srgbClr val="475569"/>
                </a:solidFill>
                <a:latin typeface="Times New Roman"/>
              </a:rPr>
              <a:t>Biomarkers, cognitive testing, genetics &amp; SDOH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689050"/>
            <a:ext cx="5846415" cy="1432321"/>
          </a:xfrm>
          <a:prstGeom prst="roundRect">
            <a:avLst>
              <a:gd name="adj" fmla="val 1197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273772"/>
            <a:ext cx="5846415" cy="1432321"/>
          </a:xfrm>
          <a:prstGeom prst="roundRect">
            <a:avLst>
              <a:gd name="adj" fmla="val 1197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858494"/>
            <a:ext cx="5846415" cy="1432321"/>
          </a:xfrm>
          <a:prstGeom prst="roundRect">
            <a:avLst>
              <a:gd name="adj" fmla="val 1197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3111847"/>
            <a:ext cx="5846415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1689050"/>
            <a:ext cx="5846415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1689050"/>
            <a:ext cx="76200" cy="1432321"/>
          </a:xfrm>
          <a:prstGeom prst="rect">
            <a:avLst/>
          </a:prstGeom>
          <a:solidFill>
            <a:srgbClr val="6B21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46490" y="1689050"/>
            <a:ext cx="9525" cy="1432321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09600" y="4696569"/>
            <a:ext cx="5846415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09600" y="3273772"/>
            <a:ext cx="5846415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09600" y="3273772"/>
            <a:ext cx="76200" cy="1432321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446490" y="3273772"/>
            <a:ext cx="9525" cy="1432321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09600" y="6281291"/>
            <a:ext cx="5846415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09600" y="4858494"/>
            <a:ext cx="5846415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09600" y="4858494"/>
            <a:ext cx="76200" cy="1432321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46490" y="4858494"/>
            <a:ext cx="9525" cy="1432321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09600" y="419100"/>
            <a:ext cx="3624775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6B21A8"/>
                </a:solidFill>
                <a:latin typeface="Plus Jakarta Sans"/>
              </a:rPr>
              <a:t>COMMUNITY ENGAGEMENT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600" y="950378"/>
            <a:ext cx="11582400" cy="5028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9"/>
              </a:lnSpc>
            </a:pPr>
            <a:r>
              <a:rPr sz="3600" b="1" i="0" u="none" dirty="0">
                <a:solidFill>
                  <a:srgbClr val="0F172A"/>
                </a:solidFill>
                <a:latin typeface="Plus Jakarta Sans"/>
              </a:rPr>
              <a:t>Bridging Trust: "Purple Sundays"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2500" y="1927175"/>
            <a:ext cx="6860818" cy="3143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Plus Jakarta Sans"/>
              </a:rPr>
              <a:t>Faith-Based Outreach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2500" y="2317700"/>
            <a:ext cx="5322540" cy="5655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27"/>
              </a:lnSpc>
            </a:pPr>
            <a:r>
              <a:rPr sz="1650" b="1" i="0" u="none">
                <a:solidFill>
                  <a:srgbClr val="334155"/>
                </a:solidFill>
                <a:latin typeface="Plus Jakarta Sans"/>
              </a:rPr>
              <a:t>Partnering with pastors and the Ministerial Alliance for health education.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2500" y="3511897"/>
            <a:ext cx="6860818" cy="3143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Plus Jakarta Sans"/>
              </a:rPr>
              <a:t>14,000+ Reached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2500" y="3902422"/>
            <a:ext cx="5322540" cy="5655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27"/>
              </a:lnSpc>
            </a:pPr>
            <a:r>
              <a:rPr sz="1650" b="1" i="0" u="none">
                <a:solidFill>
                  <a:srgbClr val="334155"/>
                </a:solidFill>
                <a:latin typeface="Plus Jakarta Sans"/>
              </a:rPr>
              <a:t>Directly engaged at churches and community expos in under two years.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2500" y="5096619"/>
            <a:ext cx="6860818" cy="3143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Plus Jakarta Sans"/>
              </a:rPr>
              <a:t>Community Advisory Board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52500" y="5487144"/>
            <a:ext cx="5322540" cy="5655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27"/>
              </a:lnSpc>
            </a:pPr>
            <a:r>
              <a:rPr sz="1650" b="1" i="0" u="none">
                <a:solidFill>
                  <a:srgbClr val="334155"/>
                </a:solidFill>
                <a:latin typeface="Plus Jakarta Sans"/>
              </a:rPr>
              <a:t>Guiding respectful research and expanding clinical trial diversity.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A64A8A4-EB81-809F-1FDC-F9FB92FF22F7}"/>
              </a:ext>
            </a:extLst>
          </p:cNvPr>
          <p:cNvSpPr/>
          <p:nvPr/>
        </p:nvSpPr>
        <p:spPr>
          <a:xfrm>
            <a:off x="6779865" y="1979684"/>
            <a:ext cx="873265" cy="470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58410EC0-D3B9-AED4-7633-F2D652CFBF0D}"/>
                  </a:ext>
                </a:extLst>
              </p14:cNvPr>
              <p14:cNvContentPartPr/>
              <p14:nvPr/>
            </p14:nvContentPartPr>
            <p14:xfrm>
              <a:off x="7439400" y="2028616"/>
              <a:ext cx="372240" cy="2354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58410EC0-D3B9-AED4-7633-F2D652CFBF0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33280" y="2022496"/>
                <a:ext cx="384480" cy="2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E10E9424-BE08-8C1E-53C0-EFAF448F73D7}"/>
                  </a:ext>
                </a:extLst>
              </p14:cNvPr>
              <p14:cNvContentPartPr/>
              <p14:nvPr/>
            </p14:nvContentPartPr>
            <p14:xfrm>
              <a:off x="7545960" y="2211496"/>
              <a:ext cx="169920" cy="25488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E10E9424-BE08-8C1E-53C0-EFAF448F73D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39840" y="2205376"/>
                <a:ext cx="182160" cy="26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8D2B3B1D-ADEF-BD92-4442-FC821660A0B7}"/>
                  </a:ext>
                </a:extLst>
              </p14:cNvPr>
              <p14:cNvContentPartPr/>
              <p14:nvPr/>
            </p14:nvContentPartPr>
            <p14:xfrm>
              <a:off x="7435440" y="2035456"/>
              <a:ext cx="318960" cy="3081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8D2B3B1D-ADEF-BD92-4442-FC821660A0B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29320" y="2029336"/>
                <a:ext cx="331200" cy="32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6E5CAB61-20B1-0BD9-8190-368302888E6D}"/>
                  </a:ext>
                </a:extLst>
              </p14:cNvPr>
              <p14:cNvContentPartPr/>
              <p14:nvPr/>
            </p14:nvContentPartPr>
            <p14:xfrm>
              <a:off x="6777000" y="2361256"/>
              <a:ext cx="382680" cy="2325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6E5CAB61-20B1-0BD9-8190-368302888E6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70880" y="2355136"/>
                <a:ext cx="394920" cy="2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FA4E599D-C62B-BDA9-2A39-B0CA2B89AAF5}"/>
                  </a:ext>
                </a:extLst>
              </p14:cNvPr>
              <p14:cNvContentPartPr/>
              <p14:nvPr/>
            </p14:nvContentPartPr>
            <p14:xfrm>
              <a:off x="7048440" y="2442616"/>
              <a:ext cx="497520" cy="6012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A4E599D-C62B-BDA9-2A39-B0CA2B89AAF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042320" y="2436496"/>
                <a:ext cx="50976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E4CE4F82-085E-3EEC-9B47-42758CCA14DC}"/>
                  </a:ext>
                </a:extLst>
              </p14:cNvPr>
              <p14:cNvContentPartPr/>
              <p14:nvPr/>
            </p14:nvContentPartPr>
            <p14:xfrm>
              <a:off x="6806880" y="2224456"/>
              <a:ext cx="737280" cy="43164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E4CE4F82-085E-3EEC-9B47-42758CCA14D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800760" y="2218336"/>
                <a:ext cx="749520" cy="44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oup 42">
            <a:extLst>
              <a:ext uri="{FF2B5EF4-FFF2-40B4-BE49-F238E27FC236}">
                <a16:creationId xmlns:a16="http://schemas.microsoft.com/office/drawing/2014/main" id="{144C4C5C-BFD0-03DA-3913-74E36029793A}"/>
              </a:ext>
            </a:extLst>
          </p:cNvPr>
          <p:cNvGrpSpPr/>
          <p:nvPr/>
        </p:nvGrpSpPr>
        <p:grpSpPr>
          <a:xfrm>
            <a:off x="6862514" y="2005717"/>
            <a:ext cx="945526" cy="499320"/>
            <a:chOff x="6862514" y="2005717"/>
            <a:chExt cx="945526" cy="499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75E7EE4C-34AB-C5E4-E8C7-CE0CDF24E261}"/>
                    </a:ext>
                  </a:extLst>
                </p14:cNvPr>
                <p14:cNvContentPartPr/>
                <p14:nvPr/>
              </p14:nvContentPartPr>
              <p14:xfrm>
                <a:off x="7090200" y="2257216"/>
                <a:ext cx="717840" cy="2430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75E7EE4C-34AB-C5E4-E8C7-CE0CDF24E26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084080" y="2251096"/>
                  <a:ext cx="73008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EB327926-39C8-B85C-92DE-4769BE2C841C}"/>
                    </a:ext>
                  </a:extLst>
                </p14:cNvPr>
                <p14:cNvContentPartPr/>
                <p14:nvPr/>
              </p14:nvContentPartPr>
              <p14:xfrm>
                <a:off x="7498800" y="2436496"/>
                <a:ext cx="166320" cy="496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EB327926-39C8-B85C-92DE-4769BE2C841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492680" y="2430376"/>
                  <a:ext cx="17856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A890BC2-944E-39F6-FD19-4DE20C893D8F}"/>
                    </a:ext>
                  </a:extLst>
                </p14:cNvPr>
                <p14:cNvContentPartPr/>
                <p14:nvPr/>
              </p14:nvContentPartPr>
              <p14:xfrm>
                <a:off x="7565594" y="2361397"/>
                <a:ext cx="76320" cy="1054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A890BC2-944E-39F6-FD19-4DE20C893D8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59474" y="2355277"/>
                  <a:ext cx="8856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35F294AC-35F7-1BD5-1692-13D66E842A31}"/>
                    </a:ext>
                  </a:extLst>
                </p14:cNvPr>
                <p14:cNvContentPartPr/>
                <p14:nvPr/>
              </p14:nvContentPartPr>
              <p14:xfrm>
                <a:off x="7585754" y="2417557"/>
                <a:ext cx="81000" cy="590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35F294AC-35F7-1BD5-1692-13D66E842A3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579634" y="2411437"/>
                  <a:ext cx="932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5AD1A411-7878-44F1-C0DE-9D4EC62A2218}"/>
                    </a:ext>
                  </a:extLst>
                </p14:cNvPr>
                <p14:cNvContentPartPr/>
                <p14:nvPr/>
              </p14:nvContentPartPr>
              <p14:xfrm>
                <a:off x="7020554" y="2005717"/>
                <a:ext cx="693720" cy="4719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5AD1A411-7878-44F1-C0DE-9D4EC62A221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014434" y="1999597"/>
                  <a:ext cx="705960" cy="48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0279DF61-7A80-D214-65EA-48342E8A9C7D}"/>
                    </a:ext>
                  </a:extLst>
                </p14:cNvPr>
                <p14:cNvContentPartPr/>
                <p14:nvPr/>
              </p14:nvContentPartPr>
              <p14:xfrm>
                <a:off x="6862514" y="2388037"/>
                <a:ext cx="302760" cy="1170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0279DF61-7A80-D214-65EA-48342E8A9C7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856394" y="2381917"/>
                  <a:ext cx="315000" cy="129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E87D87C5-95B9-0FED-C7BF-0CD1A142F453}"/>
                  </a:ext>
                </a:extLst>
              </p14:cNvPr>
              <p14:cNvContentPartPr/>
              <p14:nvPr/>
            </p14:nvContentPartPr>
            <p14:xfrm>
              <a:off x="7149074" y="1970437"/>
              <a:ext cx="638280" cy="10728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E87D87C5-95B9-0FED-C7BF-0CD1A142F453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142954" y="1964317"/>
                <a:ext cx="650520" cy="119520"/>
              </a:xfrm>
              <a:prstGeom prst="rect">
                <a:avLst/>
              </a:prstGeom>
            </p:spPr>
          </p:pic>
        </mc:Fallback>
      </mc:AlternateContent>
      <p:pic>
        <p:nvPicPr>
          <p:cNvPr id="46" name="Picture 45">
            <a:extLst>
              <a:ext uri="{FF2B5EF4-FFF2-40B4-BE49-F238E27FC236}">
                <a16:creationId xmlns:a16="http://schemas.microsoft.com/office/drawing/2014/main" id="{EE37A0F7-85A8-D947-9D5C-FED26A828462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559593" y="1927175"/>
            <a:ext cx="5453118" cy="410646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400" y="5848350"/>
            <a:ext cx="11125200" cy="628650"/>
          </a:xfrm>
          <a:prstGeom prst="roundRect">
            <a:avLst>
              <a:gd name="adj" fmla="val 909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533400" y="1273373"/>
            <a:ext cx="3581400" cy="4422576"/>
          </a:xfrm>
          <a:prstGeom prst="roundRect">
            <a:avLst>
              <a:gd name="adj" fmla="val 159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305300" y="1273373"/>
            <a:ext cx="3581400" cy="4422576"/>
          </a:xfrm>
          <a:prstGeom prst="roundRect">
            <a:avLst>
              <a:gd name="adj" fmla="val 159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77200" y="1273373"/>
            <a:ext cx="3581400" cy="4422576"/>
          </a:xfrm>
          <a:prstGeom prst="roundRect">
            <a:avLst>
              <a:gd name="adj" fmla="val 159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33400" y="1273373"/>
            <a:ext cx="3581400" cy="47625"/>
          </a:xfrm>
          <a:prstGeom prst="rect">
            <a:avLst/>
          </a:prstGeom>
          <a:solidFill>
            <a:srgbClr val="4F4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42950" y="5133975"/>
            <a:ext cx="3162300" cy="371475"/>
          </a:xfrm>
          <a:prstGeom prst="roundRect">
            <a:avLst>
              <a:gd name="adj" fmla="val 15384"/>
            </a:avLst>
          </a:prstGeom>
          <a:solidFill>
            <a:srgbClr val="E0E7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305300" y="1273373"/>
            <a:ext cx="3581400" cy="47625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514850" y="5133975"/>
            <a:ext cx="3162300" cy="371475"/>
          </a:xfrm>
          <a:prstGeom prst="roundRect">
            <a:avLst>
              <a:gd name="adj" fmla="val 15384"/>
            </a:avLst>
          </a:prstGeom>
          <a:solidFill>
            <a:srgbClr val="D1FA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077200" y="1273373"/>
            <a:ext cx="3581400" cy="4762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8286750" y="4991100"/>
            <a:ext cx="3162300" cy="514350"/>
          </a:xfrm>
          <a:prstGeom prst="roundRect">
            <a:avLst>
              <a:gd name="adj" fmla="val 11111"/>
            </a:avLst>
          </a:prstGeom>
          <a:solidFill>
            <a:srgbClr val="FEE2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514850" y="2768798"/>
            <a:ext cx="3162300" cy="857250"/>
          </a:xfrm>
          <a:prstGeom prst="rect">
            <a:avLst/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286750" y="1511498"/>
            <a:ext cx="3162300" cy="1568499"/>
          </a:xfrm>
          <a:prstGeom prst="roundRect">
            <a:avLst>
              <a:gd name="adj" fmla="val 4858"/>
            </a:avLst>
          </a:prstGeom>
          <a:solidFill>
            <a:srgbClr val="FEF2F2"/>
          </a:solidFill>
          <a:ln w="19050">
            <a:solidFill>
              <a:srgbClr val="FCA5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514850" y="2768798"/>
            <a:ext cx="28575" cy="85725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606748"/>
            <a:ext cx="190500" cy="2476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5700" y="1616273"/>
            <a:ext cx="171450" cy="2286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33400" y="381000"/>
            <a:ext cx="1165860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4338CA"/>
                </a:solidFill>
                <a:latin typeface="Inter"/>
              </a:rPr>
              <a:t>PUBLIC HEALTH &amp; NEUROPATHOLOGICAL DRIVERS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3400" y="628650"/>
            <a:ext cx="11658600" cy="41612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277"/>
              </a:lnSpc>
            </a:pPr>
            <a:r>
              <a:rPr sz="2850" b="1" i="0" u="none">
                <a:solidFill>
                  <a:srgbClr val="0F172A"/>
                </a:solidFill>
                <a:latin typeface="Inter"/>
              </a:rPr>
              <a:t>Disproportionate dementia risk: Women &amp; African Americans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900" y="5962650"/>
            <a:ext cx="114681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40AF"/>
                </a:solidFill>
                <a:latin typeface="Inter"/>
              </a:rPr>
              <a:t>Compounded Risk for Black Women: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3900" y="6181725"/>
            <a:ext cx="114681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1E3A8A"/>
                </a:solidFill>
                <a:latin typeface="Inter"/>
              </a:rPr>
              <a:t>Highest overall risk due to systemic stressors and health inequities.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2950" y="2006798"/>
            <a:ext cx="4150518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Inter"/>
              </a:rPr>
              <a:t>Women's Risk Profile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2950" y="2292548"/>
            <a:ext cx="395287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1E293B"/>
                </a:solidFill>
                <a:latin typeface="Inter"/>
              </a:rPr>
              <a:t>Accounts for ~67% of Alzheimer's cases.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2950" y="2597348"/>
            <a:ext cx="3257550" cy="3857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110,000 of Virginia's 164,000 Alzheimer's patients are women.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7250" y="5229225"/>
            <a:ext cx="3667125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730A3"/>
                </a:solidFill>
                <a:latin typeface="Inter"/>
              </a:rPr>
              <a:t>Caregiving: 66% of family caregivers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14850" y="2006798"/>
            <a:ext cx="4150518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Inter"/>
              </a:rPr>
              <a:t>African American Risk Profile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14850" y="2292548"/>
            <a:ext cx="32575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1E293B"/>
                </a:solidFill>
                <a:latin typeface="Inter"/>
              </a:rPr>
              <a:t>2x as likely to develop dementia vs. white peers.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29150" y="5229225"/>
            <a:ext cx="3667125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65F46"/>
                </a:solidFill>
                <a:latin typeface="Inter"/>
              </a:rPr>
              <a:t>Clinical Trials: &lt;5% national participation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20100" y="1625798"/>
            <a:ext cx="2990850" cy="13398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DC2626"/>
                </a:solidFill>
                <a:latin typeface="Inter"/>
              </a:rPr>
              <a:t> Up to 40%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86750" y="3232398"/>
            <a:ext cx="3257550" cy="8932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B91C1C"/>
                </a:solidFill>
                <a:latin typeface="Inter"/>
              </a:rPr>
              <a:t> $1.44B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01050" y="5086350"/>
            <a:ext cx="302895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991B1B"/>
                </a:solidFill>
                <a:latin typeface="Inter"/>
              </a:rPr>
              <a:t>Policy Target: Shift spending to early detection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2950" y="1511498"/>
            <a:ext cx="1464468" cy="4381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450"/>
              </a:lnSpc>
            </a:pPr>
            <a:r>
              <a:rPr sz="3450" b="1" i="0" u="none">
                <a:solidFill>
                  <a:srgbClr val="2563EB"/>
                </a:solidFill>
                <a:latin typeface="Inter"/>
              </a:rPr>
              <a:t>2 in 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8200" y="3076455"/>
            <a:ext cx="7620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4400" y="3078360"/>
            <a:ext cx="3086100" cy="37326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1" i="0" u="none">
                <a:solidFill>
                  <a:srgbClr val="334155"/>
                </a:solidFill>
                <a:latin typeface="Inter"/>
              </a:rPr>
              <a:t>USP11 Tau Accumulation:</a:t>
            </a:r>
            <a:r>
              <a:rPr sz="1050" b="0" i="0" u="none">
                <a:solidFill>
                  <a:srgbClr val="334155"/>
                </a:solidFill>
                <a:latin typeface="Inter"/>
              </a:rPr>
              <a:t> X-chromosome gene escape accelerates tau spread.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8200" y="3506866"/>
            <a:ext cx="7620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4400" y="3508771"/>
            <a:ext cx="3086100" cy="37326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1" i="0" u="none">
                <a:solidFill>
                  <a:srgbClr val="334155"/>
                </a:solidFill>
                <a:latin typeface="Inter"/>
              </a:rPr>
              <a:t>Post-Menopausal Priming:</a:t>
            </a:r>
            <a:r>
              <a:rPr sz="1050" b="0" i="0" u="none">
                <a:solidFill>
                  <a:srgbClr val="334155"/>
                </a:solidFill>
                <a:latin typeface="Inter"/>
              </a:rPr>
              <a:t> Estrogen loss triggers microglial priming.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8200" y="3937277"/>
            <a:ext cx="7620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4400" y="3939182"/>
            <a:ext cx="3086100" cy="37326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1" i="0" u="none">
                <a:solidFill>
                  <a:srgbClr val="334155"/>
                </a:solidFill>
                <a:latin typeface="Inter"/>
              </a:rPr>
              <a:t>APOE-ε4 Interaction:</a:t>
            </a:r>
            <a:r>
              <a:rPr sz="1050" b="0" i="0" u="none">
                <a:solidFill>
                  <a:srgbClr val="334155"/>
                </a:solidFill>
                <a:latin typeface="Inter"/>
              </a:rPr>
              <a:t> Escalates risk between ages 65–75.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14850" y="1511498"/>
            <a:ext cx="838200" cy="4381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450"/>
              </a:lnSpc>
            </a:pPr>
            <a:r>
              <a:rPr sz="3450" b="1" i="0" u="none">
                <a:solidFill>
                  <a:srgbClr val="059669"/>
                </a:solidFill>
                <a:latin typeface="Inter"/>
              </a:rPr>
              <a:t>2x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638675" y="2844998"/>
            <a:ext cx="3679031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65F46"/>
                </a:solidFill>
                <a:latin typeface="Inter"/>
              </a:rPr>
              <a:t>Virginia Patient Impact: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38675" y="3045023"/>
            <a:ext cx="3038475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47857"/>
                </a:solidFill>
                <a:latin typeface="Inter"/>
              </a:rPr>
              <a:t>• Total Black Virginians with Alzheimer's: 44,000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638675" y="3387923"/>
            <a:ext cx="3679031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47857"/>
                </a:solidFill>
                <a:latin typeface="Inter"/>
              </a:rPr>
              <a:t>• Black Women with Alzheimer's: 30,000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610100" y="3720822"/>
            <a:ext cx="7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686300" y="3721298"/>
            <a:ext cx="3086100" cy="359866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1417"/>
              </a:lnSpc>
            </a:pPr>
            <a:r>
              <a:rPr sz="1050" b="1" i="0" u="none">
                <a:solidFill>
                  <a:srgbClr val="334155"/>
                </a:solidFill>
                <a:latin typeface="Inter"/>
              </a:rPr>
              <a:t>Vascular Comorbidities:</a:t>
            </a:r>
            <a:r>
              <a:rPr sz="1050" b="0" i="0" u="none">
                <a:solidFill>
                  <a:srgbClr val="334155"/>
                </a:solidFill>
                <a:latin typeface="Inter"/>
              </a:rPr>
              <a:t> Hypertension &amp; diabetes drive vascular dementia.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610100" y="4137838"/>
            <a:ext cx="7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686300" y="4138314"/>
            <a:ext cx="3086100" cy="359866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1417"/>
              </a:lnSpc>
            </a:pPr>
            <a:r>
              <a:rPr sz="1050" b="1" i="0" u="none">
                <a:solidFill>
                  <a:srgbClr val="334155"/>
                </a:solidFill>
                <a:latin typeface="Inter"/>
              </a:rPr>
              <a:t>ABCA7 Risk Variants:</a:t>
            </a:r>
            <a:r>
              <a:rPr sz="1050" b="0" i="0" u="none">
                <a:solidFill>
                  <a:srgbClr val="334155"/>
                </a:solidFill>
                <a:latin typeface="Inter"/>
              </a:rPr>
              <a:t> Population-specific gene variants alter lipid processing.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10100" y="4554855"/>
            <a:ext cx="7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686300" y="4555331"/>
            <a:ext cx="3086100" cy="359866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1417"/>
              </a:lnSpc>
            </a:pPr>
            <a:r>
              <a:rPr sz="1050" b="1" i="0" u="none">
                <a:solidFill>
                  <a:srgbClr val="334155"/>
                </a:solidFill>
                <a:latin typeface="Inter"/>
              </a:rPr>
              <a:t>Social Determinants:</a:t>
            </a:r>
            <a:r>
              <a:rPr sz="1050" b="0" i="0" u="none">
                <a:solidFill>
                  <a:srgbClr val="334155"/>
                </a:solidFill>
                <a:latin typeface="Inter"/>
              </a:rPr>
              <a:t> Environmental barriers &amp; care access gaps.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39150" y="2044898"/>
            <a:ext cx="3100387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200" b="1" i="0" u="none">
                <a:solidFill>
                  <a:srgbClr val="991B1B"/>
                </a:solidFill>
                <a:latin typeface="Inter"/>
              </a:rPr>
              <a:t>Undiagnosed Due to Structural Barriers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39150" y="2463998"/>
            <a:ext cx="2952750" cy="482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67"/>
              </a:lnSpc>
            </a:pPr>
            <a:r>
              <a:rPr sz="975" b="1" i="0" u="none">
                <a:solidFill>
                  <a:srgbClr val="7F1D1D"/>
                </a:solidFill>
                <a:latin typeface="Inter"/>
              </a:rPr>
              <a:t>Black Americans with Alzheimer's remain undiagnosed, missing early intervention windows.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286750" y="3594348"/>
            <a:ext cx="390525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Inter"/>
              </a:rPr>
              <a:t>Medicaid Burden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286750" y="3803898"/>
            <a:ext cx="3257550" cy="3217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67"/>
              </a:lnSpc>
            </a:pPr>
            <a:r>
              <a:rPr sz="975" b="0" i="0" u="none">
                <a:solidFill>
                  <a:srgbClr val="475569"/>
                </a:solidFill>
                <a:latin typeface="Inter"/>
              </a:rPr>
              <a:t>Annual Virginia Medicaid cost for late-stage dementia care.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7150" y="1139428"/>
            <a:ext cx="5991225" cy="4579143"/>
          </a:xfrm>
          <a:prstGeom prst="roundRect">
            <a:avLst>
              <a:gd name="adj" fmla="val 2496"/>
            </a:avLst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57925" y="907702"/>
            <a:ext cx="5934075" cy="4579143"/>
          </a:xfrm>
          <a:prstGeom prst="roundRect">
            <a:avLst>
              <a:gd name="adj" fmla="val 249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9525" y="1139428"/>
            <a:ext cx="57150" cy="4579143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23850" y="4715321"/>
            <a:ext cx="5400675" cy="504825"/>
          </a:xfrm>
          <a:prstGeom prst="roundRect">
            <a:avLst>
              <a:gd name="adj" fmla="val 15094"/>
            </a:avLst>
          </a:prstGeom>
          <a:solidFill>
            <a:srgbClr val="FFED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257925" y="907702"/>
            <a:ext cx="5934075" cy="5715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524625" y="4172396"/>
            <a:ext cx="5400675" cy="1047750"/>
          </a:xfrm>
          <a:prstGeom prst="roundRect">
            <a:avLst>
              <a:gd name="adj" fmla="val 909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23850" y="1841152"/>
            <a:ext cx="5400675" cy="1156096"/>
          </a:xfrm>
          <a:prstGeom prst="roundRect">
            <a:avLst>
              <a:gd name="adj" fmla="val 659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23850" y="3187749"/>
            <a:ext cx="5400675" cy="1156096"/>
          </a:xfrm>
          <a:prstGeom prst="roundRect">
            <a:avLst>
              <a:gd name="adj" fmla="val 659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488685" y="1236315"/>
            <a:ext cx="2436614" cy="276225"/>
          </a:xfrm>
          <a:prstGeom prst="roundRect">
            <a:avLst>
              <a:gd name="adj" fmla="val 50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524625" y="2340024"/>
            <a:ext cx="2624137" cy="1009650"/>
          </a:xfrm>
          <a:prstGeom prst="roundRect">
            <a:avLst>
              <a:gd name="adj" fmla="val 11320"/>
            </a:avLst>
          </a:prstGeom>
          <a:solidFill>
            <a:srgbClr val="FFFFFF"/>
          </a:solidFill>
          <a:ln w="19050">
            <a:solidFill>
              <a:srgbClr val="FCA5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301162" y="2340024"/>
            <a:ext cx="2624137" cy="1009650"/>
          </a:xfrm>
          <a:prstGeom prst="roundRect">
            <a:avLst>
              <a:gd name="adj" fmla="val 11320"/>
            </a:avLst>
          </a:prstGeom>
          <a:solidFill>
            <a:srgbClr val="FFFFFF"/>
          </a:solidFill>
          <a:ln w="19050">
            <a:solidFill>
              <a:srgbClr val="FED7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1174402"/>
            <a:ext cx="457200" cy="4572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0" y="4315271"/>
            <a:ext cx="1047750" cy="7620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374576"/>
            <a:ext cx="857250" cy="4762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18658" y="109329"/>
            <a:ext cx="3841052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EA580C"/>
                </a:solidFill>
                <a:latin typeface="Times New Roman"/>
              </a:rPr>
              <a:t>CLINICAL RESEARCH EQUITY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329" y="396321"/>
            <a:ext cx="12192000" cy="46002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622"/>
              </a:lnSpc>
            </a:pPr>
            <a:r>
              <a:rPr sz="3150" b="1" i="0" u="none" dirty="0">
                <a:solidFill>
                  <a:srgbClr val="0F172A"/>
                </a:solidFill>
                <a:latin typeface="Times New Roman"/>
              </a:rPr>
              <a:t>Diversity &amp; Inclusion in Clinical Trials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4350" y="4867721"/>
            <a:ext cx="6274593" cy="200025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9A3412"/>
                </a:solidFill>
                <a:latin typeface="Times New Roman"/>
              </a:rPr>
              <a:t>Goal: Effective treatments developed for every race and ethnicity.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24625" y="1688752"/>
            <a:ext cx="5495925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1" i="0" u="none">
                <a:solidFill>
                  <a:srgbClr val="334155"/>
                </a:solidFill>
                <a:latin typeface="Times New Roman"/>
              </a:rPr>
              <a:t>Critical Alzheimer's clinical trials demonstrate persistent underrepresentation of minority populations: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24625" y="3540174"/>
            <a:ext cx="5495925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1" i="0" u="none">
                <a:solidFill>
                  <a:srgbClr val="475569"/>
                </a:solidFill>
                <a:latin typeface="Times New Roman"/>
              </a:rPr>
              <a:t>Out of 3,268 total participants in the study, minority representation remained strikingly low despite higher population risk.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67650" y="4368551"/>
            <a:ext cx="4010025" cy="6554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21"/>
              </a:lnSpc>
            </a:pPr>
            <a:r>
              <a:rPr sz="1275" b="1" i="0" u="none">
                <a:solidFill>
                  <a:srgbClr val="1E293B"/>
                </a:solidFill>
                <a:latin typeface="Times New Roman"/>
              </a:rPr>
              <a:t>The field needs participants of every race and ethnicity to find an Alzheimer's treatment that works for everyone.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66875" y="1181100"/>
            <a:ext cx="3214464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950" b="1" i="0" u="none" dirty="0">
                <a:solidFill>
                  <a:srgbClr val="9A3412"/>
                </a:solidFill>
                <a:latin typeface="Times New Roman"/>
              </a:rPr>
              <a:t>Why Inclusion Matters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24625" y="1231552"/>
            <a:ext cx="2895088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Times New Roman"/>
              </a:rPr>
              <a:t>Underrepresentation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22035" y="1293465"/>
            <a:ext cx="2265164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369A1"/>
                </a:solidFill>
                <a:latin typeface="Times New Roman"/>
              </a:rPr>
              <a:t>Aducanumab Phase 3 Clinical Trial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68057" y="2511474"/>
            <a:ext cx="2937271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000" b="1" i="0" u="none" dirty="0">
                <a:solidFill>
                  <a:srgbClr val="DC2626"/>
                </a:solidFill>
                <a:latin typeface="Times New Roman"/>
              </a:rPr>
              <a:t>19 (0.6%) </a:t>
            </a:r>
            <a:endParaRPr lang="en-US" sz="3000" b="1" i="0" u="none" dirty="0">
              <a:solidFill>
                <a:srgbClr val="DC2626"/>
              </a:solidFill>
              <a:latin typeface="Times New Roman"/>
            </a:endParaRPr>
          </a:p>
          <a:p>
            <a:pPr algn="ctr"/>
            <a:r>
              <a:rPr sz="1275" b="1" i="0" u="none" dirty="0">
                <a:solidFill>
                  <a:srgbClr val="991B1B"/>
                </a:solidFill>
                <a:latin typeface="Times New Roman"/>
              </a:rPr>
              <a:t>African Americans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595" y="2511474"/>
            <a:ext cx="2937271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000" b="1" i="0" u="none" dirty="0">
                <a:solidFill>
                  <a:srgbClr val="EA580C"/>
                </a:solidFill>
                <a:latin typeface="Times New Roman"/>
              </a:rPr>
              <a:t>104 (3.2%) </a:t>
            </a:r>
            <a:endParaRPr lang="en-US" sz="3000" b="1" i="0" u="none" dirty="0">
              <a:solidFill>
                <a:srgbClr val="EA580C"/>
              </a:solidFill>
              <a:latin typeface="Times New Roman"/>
            </a:endParaRPr>
          </a:p>
          <a:p>
            <a:pPr algn="ctr"/>
            <a:r>
              <a:rPr sz="1275" b="1" i="0" u="none" dirty="0">
                <a:solidFill>
                  <a:srgbClr val="C2410C"/>
                </a:solidFill>
                <a:latin typeface="Times New Roman"/>
              </a:rPr>
              <a:t>Hispanic / Latinos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4350" y="2031652"/>
            <a:ext cx="6588323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Times New Roman"/>
              </a:rPr>
              <a:t>Differential Disease Experience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4350" y="2326927"/>
            <a:ext cx="5114925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334155"/>
                </a:solidFill>
                <a:latin typeface="Times New Roman"/>
              </a:rPr>
              <a:t>People may experience disease progression, biological markers, and treatment responses differently.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14350" y="3378249"/>
            <a:ext cx="6588323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Times New Roman"/>
              </a:rPr>
              <a:t>Universal Benefit from Science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14350" y="3673524"/>
            <a:ext cx="5114925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334155"/>
                </a:solidFill>
                <a:latin typeface="Times New Roman"/>
              </a:rPr>
              <a:t>Trial cohorts must reflect diverse lived experiences so that </a:t>
            </a:r>
            <a:r>
              <a:rPr sz="1350" b="1" i="0" u="none">
                <a:solidFill>
                  <a:srgbClr val="334155"/>
                </a:solidFill>
                <a:latin typeface="Times New Roman"/>
              </a:rPr>
              <a:t>all communities benefit</a:t>
            </a:r>
            <a:r>
              <a:rPr sz="1350" b="0" i="0" u="none">
                <a:solidFill>
                  <a:srgbClr val="334155"/>
                </a:solidFill>
                <a:latin typeface="Times New Roman"/>
              </a:rPr>
              <a:t> from scientific advances.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2237184"/>
            <a:ext cx="11277600" cy="1277242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57200" y="2237184"/>
            <a:ext cx="76200" cy="1277242"/>
          </a:xfrm>
          <a:prstGeom prst="rect">
            <a:avLst/>
          </a:prstGeom>
          <a:solidFill>
            <a:srgbClr val="7E2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57200" y="3666827"/>
            <a:ext cx="3657600" cy="1893093"/>
          </a:xfrm>
          <a:prstGeom prst="roundRect">
            <a:avLst>
              <a:gd name="adj" fmla="val 6037"/>
            </a:avLst>
          </a:prstGeom>
          <a:solidFill>
            <a:srgbClr val="FFF1F2"/>
          </a:solidFill>
          <a:ln w="9525">
            <a:solidFill>
              <a:srgbClr val="FECD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267200" y="3666827"/>
            <a:ext cx="3657600" cy="1893093"/>
          </a:xfrm>
          <a:prstGeom prst="roundRect">
            <a:avLst>
              <a:gd name="adj" fmla="val 6037"/>
            </a:avLst>
          </a:prstGeom>
          <a:solidFill>
            <a:srgbClr val="FFFBE0"/>
          </a:solidFill>
          <a:ln w="9525">
            <a:solidFill>
              <a:srgbClr val="FEF0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020050" y="3651702"/>
            <a:ext cx="3657600" cy="1893093"/>
          </a:xfrm>
          <a:prstGeom prst="roundRect">
            <a:avLst>
              <a:gd name="adj" fmla="val 6037"/>
            </a:avLst>
          </a:prstGeom>
          <a:solidFill>
            <a:srgbClr val="F0FDF4"/>
          </a:solidFill>
          <a:ln w="9525">
            <a:solidFill>
              <a:srgbClr val="BBF7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57200" y="440634"/>
            <a:ext cx="6640216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7E22CE"/>
                </a:solidFill>
                <a:latin typeface="Times New Roman"/>
              </a:rPr>
              <a:t>HEALTH EQUITY &amp; BRAIN HEALTH IMPACT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5300" y="1116626"/>
            <a:ext cx="11734800" cy="48190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795"/>
              </a:lnSpc>
            </a:pPr>
            <a:r>
              <a:rPr sz="3300" b="1" i="0" u="none" dirty="0">
                <a:solidFill>
                  <a:srgbClr val="0F172A"/>
                </a:solidFill>
                <a:latin typeface="Times New Roman"/>
              </a:rPr>
              <a:t>Addressing Disparities in Diagnosis &amp; Treatment Delays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2408634"/>
            <a:ext cx="11430000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1E293B"/>
                </a:solidFill>
                <a:latin typeface="Times New Roman"/>
              </a:rPr>
              <a:t>The High-ADI Barrier in Norfolk, Portsmouth &amp; Newport News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2751534"/>
            <a:ext cx="10839450" cy="5914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28"/>
              </a:lnSpc>
            </a:pPr>
            <a:r>
              <a:rPr sz="1725" b="0" i="0" u="none">
                <a:solidFill>
                  <a:srgbClr val="334155"/>
                </a:solidFill>
                <a:latin typeface="Times New Roman"/>
              </a:rPr>
              <a:t>High Area Deprivation Index (ADI) census tracts across urban Hampton Roads create systemic barriers to routine cognitive screening, specialty care referrals, and early biomarker evaluations.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" y="4228802"/>
            <a:ext cx="3352800" cy="11310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27"/>
              </a:lnSpc>
            </a:pPr>
            <a:r>
              <a:rPr sz="1650" b="0" i="0" u="none">
                <a:solidFill>
                  <a:srgbClr val="1E293B"/>
                </a:solidFill>
                <a:latin typeface="Times New Roman"/>
              </a:rPr>
              <a:t>Patients in high ADI areas present at </a:t>
            </a:r>
            <a:r>
              <a:rPr sz="1650" b="1" i="0" u="none">
                <a:solidFill>
                  <a:srgbClr val="1E293B"/>
                </a:solidFill>
                <a:latin typeface="Times New Roman"/>
              </a:rPr>
              <a:t>significantly later stages</a:t>
            </a:r>
            <a:r>
              <a:rPr sz="1650" b="0" i="0" u="none">
                <a:solidFill>
                  <a:srgbClr val="1E293B"/>
                </a:solidFill>
                <a:latin typeface="Times New Roman"/>
              </a:rPr>
              <a:t> due to limited specialty care access and screening rates.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67225" y="4228802"/>
            <a:ext cx="3352800" cy="11310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27"/>
              </a:lnSpc>
            </a:pPr>
            <a:r>
              <a:rPr sz="1650" b="0" i="0" u="none">
                <a:solidFill>
                  <a:srgbClr val="1E293B"/>
                </a:solidFill>
                <a:latin typeface="Times New Roman"/>
              </a:rPr>
              <a:t>Delays close the window for </a:t>
            </a:r>
            <a:r>
              <a:rPr sz="1650" b="1" i="0" u="none">
                <a:solidFill>
                  <a:srgbClr val="1E293B"/>
                </a:solidFill>
                <a:latin typeface="Times New Roman"/>
              </a:rPr>
              <a:t>disease-modifying therapies (DMTs)</a:t>
            </a:r>
            <a:r>
              <a:rPr sz="1650" b="0" i="0" u="none">
                <a:solidFill>
                  <a:srgbClr val="1E293B"/>
                </a:solidFill>
                <a:latin typeface="Times New Roman"/>
              </a:rPr>
              <a:t>, which require early-stage intervention to slow disease.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77225" y="4228802"/>
            <a:ext cx="3352800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b="1" dirty="0"/>
              <a:t>Mobile community screening pipelines:</a:t>
            </a:r>
            <a:r>
              <a:rPr lang="en-US" dirty="0"/>
              <a:t> Bringing early memory screening directly into high-ADI neighborhoods.</a:t>
            </a:r>
            <a:endParaRPr sz="1650" b="0" i="0" u="none" dirty="0">
              <a:solidFill>
                <a:srgbClr val="1E293B"/>
              </a:solidFill>
              <a:latin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2475" y="3866852"/>
            <a:ext cx="2212385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9F1239"/>
                </a:solidFill>
                <a:latin typeface="Times New Roman"/>
              </a:rPr>
              <a:t>Diagnosis Delay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62475" y="3866852"/>
            <a:ext cx="2325876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92400E"/>
                </a:solidFill>
                <a:latin typeface="Times New Roman"/>
              </a:rPr>
              <a:t>Treatment Delay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58483" y="3870764"/>
            <a:ext cx="3380734" cy="30008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950" b="1" dirty="0">
                <a:solidFill>
                  <a:srgbClr val="166534"/>
                </a:solidFill>
                <a:latin typeface="Times New Roman"/>
              </a:rPr>
              <a:t>Brain Health Initiative</a:t>
            </a:r>
            <a:r>
              <a:rPr sz="1950" b="1" i="0" u="none" dirty="0">
                <a:solidFill>
                  <a:srgbClr val="166534"/>
                </a:solidFill>
                <a:latin typeface="Times New Roman"/>
              </a:rPr>
              <a:t> Solution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6F0EEDE-B808-0C7A-5B24-72E91214638B}"/>
              </a:ext>
            </a:extLst>
          </p:cNvPr>
          <p:cNvSpPr txBox="1"/>
          <p:nvPr/>
        </p:nvSpPr>
        <p:spPr>
          <a:xfrm>
            <a:off x="3429000" y="5752792"/>
            <a:ext cx="6096000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• Bridges early biomarker testing &amp; clinical trial registries.</a:t>
            </a:r>
            <a:br>
              <a:rPr lang="en-US" dirty="0"/>
            </a:b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• Expands research access for Black women in urban corridors.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694682"/>
            <a:ext cx="3479750" cy="2590651"/>
          </a:xfrm>
          <a:prstGeom prst="roundRect">
            <a:avLst>
              <a:gd name="adj" fmla="val 6618"/>
            </a:avLst>
          </a:prstGeom>
          <a:solidFill>
            <a:srgbClr val="FD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56050" y="2841277"/>
            <a:ext cx="3479750" cy="2297310"/>
          </a:xfrm>
          <a:prstGeom prst="roundRect">
            <a:avLst>
              <a:gd name="adj" fmla="val 7463"/>
            </a:avLst>
          </a:prstGeom>
          <a:solidFill>
            <a:srgbClr val="FD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102500" y="2841277"/>
            <a:ext cx="3479750" cy="2297310"/>
          </a:xfrm>
          <a:prstGeom prst="roundRect">
            <a:avLst>
              <a:gd name="adj" fmla="val 7463"/>
            </a:avLst>
          </a:prstGeom>
          <a:solidFill>
            <a:srgbClr val="FD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5275808"/>
            <a:ext cx="3479750" cy="9525"/>
          </a:xfrm>
          <a:prstGeom prst="rect">
            <a:avLst/>
          </a:prstGeom>
          <a:solidFill>
            <a:srgbClr val="FB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2694682"/>
            <a:ext cx="3479750" cy="76200"/>
          </a:xfrm>
          <a:prstGeom prst="rect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2694682"/>
            <a:ext cx="9525" cy="2590651"/>
          </a:xfrm>
          <a:prstGeom prst="rect">
            <a:avLst/>
          </a:prstGeom>
          <a:solidFill>
            <a:srgbClr val="FB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079825" y="2694682"/>
            <a:ext cx="9525" cy="2590651"/>
          </a:xfrm>
          <a:prstGeom prst="rect">
            <a:avLst/>
          </a:prstGeom>
          <a:solidFill>
            <a:srgbClr val="FB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56050" y="5129063"/>
            <a:ext cx="3479750" cy="9525"/>
          </a:xfrm>
          <a:prstGeom prst="rect">
            <a:avLst/>
          </a:prstGeom>
          <a:solidFill>
            <a:srgbClr val="FB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56050" y="2841277"/>
            <a:ext cx="3479750" cy="76200"/>
          </a:xfrm>
          <a:prstGeom prst="rect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56050" y="2841277"/>
            <a:ext cx="9525" cy="2297310"/>
          </a:xfrm>
          <a:prstGeom prst="rect">
            <a:avLst/>
          </a:prstGeom>
          <a:solidFill>
            <a:srgbClr val="FB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826275" y="2841277"/>
            <a:ext cx="9525" cy="2297310"/>
          </a:xfrm>
          <a:prstGeom prst="rect">
            <a:avLst/>
          </a:prstGeom>
          <a:solidFill>
            <a:srgbClr val="FB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102500" y="5129063"/>
            <a:ext cx="3479750" cy="9525"/>
          </a:xfrm>
          <a:prstGeom prst="rect">
            <a:avLst/>
          </a:prstGeom>
          <a:solidFill>
            <a:srgbClr val="FB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02500" y="2841277"/>
            <a:ext cx="3479750" cy="76200"/>
          </a:xfrm>
          <a:prstGeom prst="rect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102500" y="2841277"/>
            <a:ext cx="9525" cy="2297310"/>
          </a:xfrm>
          <a:prstGeom prst="rect">
            <a:avLst/>
          </a:prstGeom>
          <a:solidFill>
            <a:srgbClr val="FB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11572726" y="2841277"/>
            <a:ext cx="9525" cy="2297310"/>
          </a:xfrm>
          <a:prstGeom prst="rect">
            <a:avLst/>
          </a:prstGeom>
          <a:solidFill>
            <a:srgbClr val="FB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09600" y="419100"/>
            <a:ext cx="4337021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6B21A8"/>
                </a:solidFill>
                <a:latin typeface="Plus Jakarta Sans"/>
              </a:rPr>
              <a:t>OVERCOMING EQUITY OBSTACLES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0" y="1049817"/>
            <a:ext cx="11582400" cy="5028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9"/>
              </a:lnSpc>
            </a:pPr>
            <a:r>
              <a:rPr sz="3600" b="1" i="0" u="none" dirty="0">
                <a:solidFill>
                  <a:srgbClr val="0F172A"/>
                </a:solidFill>
                <a:latin typeface="Plus Jakarta Sans"/>
              </a:rPr>
              <a:t>Barriers Facing Older Women in Care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925" y="3075682"/>
            <a:ext cx="3742069" cy="3143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831843"/>
                </a:solidFill>
                <a:latin typeface="Plus Jakarta Sans"/>
              </a:rPr>
              <a:t>Caregiver Strain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3925" y="3504307"/>
            <a:ext cx="2946350" cy="14667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1" i="0" u="none">
                <a:solidFill>
                  <a:srgbClr val="9D174D"/>
                </a:solidFill>
                <a:latin typeface="Plus Jakarta Sans"/>
              </a:rPr>
              <a:t>Black women disproportionately serve as primary caregivers (&gt;40 hrs/wk), limiting personal care time.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70375" y="3222277"/>
            <a:ext cx="3742069" cy="3143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831843"/>
                </a:solidFill>
                <a:latin typeface="Plus Jakarta Sans"/>
              </a:rPr>
              <a:t>Travel &amp; Cost Barriers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70375" y="3650902"/>
            <a:ext cx="2946350" cy="1173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1" i="0" u="none">
                <a:solidFill>
                  <a:srgbClr val="9D174D"/>
                </a:solidFill>
                <a:latin typeface="Plus Jakarta Sans"/>
              </a:rPr>
              <a:t>Transportation hurdles restrict access for low-income seniors in high-ADI areas.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16825" y="3222277"/>
            <a:ext cx="3742069" cy="3143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831843"/>
                </a:solidFill>
                <a:latin typeface="Plus Jakarta Sans"/>
              </a:rPr>
              <a:t>Trial Exclusion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6825" y="3650902"/>
            <a:ext cx="2946350" cy="1173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1" i="0" u="none">
                <a:solidFill>
                  <a:srgbClr val="9D174D"/>
                </a:solidFill>
                <a:latin typeface="Plus Jakarta Sans"/>
              </a:rPr>
              <a:t>Traditional trials often exclude patients with common comorbidities like hypertension.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400" y="1421010"/>
            <a:ext cx="3643312" cy="5017889"/>
          </a:xfrm>
          <a:prstGeom prst="roundRect">
            <a:avLst>
              <a:gd name="adj" fmla="val 5228"/>
            </a:avLst>
          </a:prstGeom>
          <a:solidFill>
            <a:srgbClr val="F8FAFC"/>
          </a:solidFill>
          <a:ln w="1905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405312" y="1421010"/>
            <a:ext cx="7253287" cy="5017889"/>
          </a:xfrm>
          <a:prstGeom prst="roundRect">
            <a:avLst>
              <a:gd name="adj" fmla="val 3796"/>
            </a:avLst>
          </a:prstGeom>
          <a:solidFill>
            <a:srgbClr val="F8FAFC"/>
          </a:solidFill>
          <a:ln w="1905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652962" y="1706760"/>
            <a:ext cx="6757987" cy="1333500"/>
          </a:xfrm>
          <a:prstGeom prst="roundRect">
            <a:avLst>
              <a:gd name="adj" fmla="val 11428"/>
            </a:avLst>
          </a:prstGeom>
          <a:solidFill>
            <a:srgbClr val="FFFFFF"/>
          </a:solidFill>
          <a:ln w="1905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8017668" y="3116460"/>
            <a:ext cx="28575" cy="13335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801766" y="3249810"/>
            <a:ext cx="4460230" cy="28575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652962" y="3487935"/>
            <a:ext cx="2163812" cy="2665214"/>
          </a:xfrm>
          <a:prstGeom prst="roundRect">
            <a:avLst>
              <a:gd name="adj" fmla="val 704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950124" y="3487935"/>
            <a:ext cx="2163812" cy="2665214"/>
          </a:xfrm>
          <a:prstGeom prst="roundRect">
            <a:avLst>
              <a:gd name="adj" fmla="val 704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9247286" y="3487935"/>
            <a:ext cx="2163812" cy="2665214"/>
          </a:xfrm>
          <a:prstGeom prst="roundRect">
            <a:avLst>
              <a:gd name="adj" fmla="val 704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765006" y="3278385"/>
            <a:ext cx="28575" cy="13335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017668" y="3278385"/>
            <a:ext cx="28575" cy="13335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0270331" y="3278385"/>
            <a:ext cx="28575" cy="13335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50" y="1830585"/>
            <a:ext cx="666750" cy="5334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612" y="2068710"/>
            <a:ext cx="609600" cy="6096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3962" y="2202060"/>
            <a:ext cx="342900" cy="3429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4887" y="3726060"/>
            <a:ext cx="285750" cy="3238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2049" y="3726060"/>
            <a:ext cx="200025" cy="3238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09211" y="3726060"/>
            <a:ext cx="323850" cy="3238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33400" y="234434"/>
            <a:ext cx="263386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6B21A8"/>
                </a:solidFill>
                <a:latin typeface="Inter"/>
              </a:rPr>
              <a:t>STRATEGIC GROWTH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3400" y="794301"/>
            <a:ext cx="11658600" cy="5256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4140"/>
              </a:lnSpc>
            </a:pPr>
            <a:r>
              <a:rPr sz="3600" b="1" i="0" u="none" dirty="0">
                <a:solidFill>
                  <a:srgbClr val="1E1B4B"/>
                </a:solidFill>
                <a:latin typeface="Inter"/>
              </a:rPr>
              <a:t>Brain Health Collaborative &amp; Sub-Registries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9150" y="2659260"/>
            <a:ext cx="4031753" cy="3656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Inter"/>
              </a:rPr>
              <a:t>United Way Partner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9150" y="3177331"/>
            <a:ext cx="3167062" cy="9112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92"/>
              </a:lnSpc>
            </a:pPr>
            <a:r>
              <a:rPr sz="1650" b="0" i="0" u="none">
                <a:solidFill>
                  <a:srgbClr val="334155"/>
                </a:solidFill>
                <a:latin typeface="Inter"/>
              </a:rPr>
              <a:t>Co-leading with United Way of South Hampton Roads for community reach.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00712" y="1935360"/>
            <a:ext cx="6491287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250" b="1" i="0" u="none">
                <a:solidFill>
                  <a:srgbClr val="6B21A8"/>
                </a:solidFill>
                <a:latin typeface="Inter"/>
              </a:rPr>
              <a:t>Brain Health Registry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00712" y="2316360"/>
            <a:ext cx="5557837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500" b="1" i="0" u="none">
                <a:solidFill>
                  <a:srgbClr val="334155"/>
                </a:solidFill>
                <a:latin typeface="Inter"/>
              </a:rPr>
              <a:t>Central clinical registry driving participant engagement &amp; population health research.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14887" y="4173735"/>
            <a:ext cx="2031972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575" b="1" i="0" u="none">
                <a:solidFill>
                  <a:srgbClr val="0F172A"/>
                </a:solidFill>
                <a:latin typeface="Inter"/>
              </a:rPr>
              <a:t>African American Sub-Registry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14887" y="4729757"/>
            <a:ext cx="1935212" cy="11571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22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Investigating biomarker variants and vascular risk factors in Black populations.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12049" y="4173735"/>
            <a:ext cx="2031972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575" b="1" i="0" u="none">
                <a:solidFill>
                  <a:srgbClr val="0F172A"/>
                </a:solidFill>
                <a:latin typeface="Inter"/>
              </a:rPr>
              <a:t>Women's Sub-Registry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12049" y="4729757"/>
            <a:ext cx="1935212" cy="9257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22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Evaluating reproductive history and hormone impacts on brain aging.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409211" y="4173735"/>
            <a:ext cx="2031972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575" b="1" i="0" u="none">
                <a:solidFill>
                  <a:srgbClr val="0F172A"/>
                </a:solidFill>
                <a:latin typeface="Inter"/>
              </a:rPr>
              <a:t>Hispanic / Latino Sub-Registry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09211" y="4729757"/>
            <a:ext cx="1935212" cy="11571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22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Addressing 1.5x higher dementia risk, metabolic links, and bilingual clinical access.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175420"/>
            <a:ext cx="10972800" cy="1095375"/>
          </a:xfrm>
          <a:prstGeom prst="roundRect">
            <a:avLst>
              <a:gd name="adj" fmla="val 1565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442245"/>
            <a:ext cx="10972800" cy="1095375"/>
          </a:xfrm>
          <a:prstGeom prst="roundRect">
            <a:avLst>
              <a:gd name="adj" fmla="val 1565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709070"/>
            <a:ext cx="10972800" cy="1095375"/>
          </a:xfrm>
          <a:prstGeom prst="roundRect">
            <a:avLst>
              <a:gd name="adj" fmla="val 1565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3271209"/>
            <a:ext cx="1097280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2175420"/>
            <a:ext cx="1097280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2175420"/>
            <a:ext cx="95250" cy="1095375"/>
          </a:xfrm>
          <a:prstGeom prst="rect">
            <a:avLst/>
          </a:prstGeom>
          <a:solidFill>
            <a:srgbClr val="6B21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572875" y="2175420"/>
            <a:ext cx="9525" cy="109537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09600" y="4528095"/>
            <a:ext cx="1097280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09600" y="3442245"/>
            <a:ext cx="1097280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09600" y="3442245"/>
            <a:ext cx="95250" cy="1095375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1572875" y="3442245"/>
            <a:ext cx="9525" cy="109537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09600" y="5794920"/>
            <a:ext cx="1097280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09600" y="4709070"/>
            <a:ext cx="1097280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09600" y="4709070"/>
            <a:ext cx="95250" cy="10953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11572875" y="4709070"/>
            <a:ext cx="9525" cy="109537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09600" y="419100"/>
            <a:ext cx="1158240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6B21A8"/>
                </a:solidFill>
                <a:latin typeface="Plus Jakarta Sans"/>
              </a:rPr>
              <a:t>POLICY RECOMMENDATIONS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0" y="771525"/>
            <a:ext cx="11582400" cy="5028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9"/>
              </a:lnSpc>
            </a:pPr>
            <a:r>
              <a:rPr sz="3600" b="1" i="0" u="none">
                <a:solidFill>
                  <a:srgbClr val="0F172A"/>
                </a:solidFill>
                <a:latin typeface="Plus Jakarta Sans"/>
              </a:rPr>
              <a:t>Policy Roadmap for General Assembly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9650" y="2470695"/>
            <a:ext cx="723900" cy="5048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150" b="1" i="0" u="none">
                <a:solidFill>
                  <a:srgbClr val="6B21A8"/>
                </a:solidFill>
                <a:latin typeface="Plus Jakarta Sans"/>
              </a:rPr>
              <a:t>01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9650" y="3737520"/>
            <a:ext cx="800100" cy="5048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150" b="1" i="0" u="none">
                <a:solidFill>
                  <a:srgbClr val="A855F7"/>
                </a:solidFill>
                <a:latin typeface="Plus Jakarta Sans"/>
              </a:rPr>
              <a:t>02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9650" y="5004345"/>
            <a:ext cx="809625" cy="5048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150" b="1" i="0" u="none">
                <a:solidFill>
                  <a:srgbClr val="0284C7"/>
                </a:solidFill>
                <a:latin typeface="Plus Jakarta Sans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14500" y="2413545"/>
            <a:ext cx="9888735" cy="3143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Plus Jakarta Sans"/>
              </a:rPr>
              <a:t>State-Level Seed Funding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14500" y="2765970"/>
            <a:ext cx="6997941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 dirty="0">
                <a:solidFill>
                  <a:srgbClr val="475569"/>
                </a:solidFill>
                <a:latin typeface="Plus Jakarta Sans"/>
              </a:rPr>
              <a:t>Support $500,000 launch funding to expand inclusive brain </a:t>
            </a:r>
            <a:r>
              <a:rPr lang="en-US" sz="1650" b="1" i="0" u="none" dirty="0">
                <a:solidFill>
                  <a:srgbClr val="475569"/>
                </a:solidFill>
                <a:latin typeface="Plus Jakarta Sans"/>
              </a:rPr>
              <a:t>health </a:t>
            </a:r>
            <a:r>
              <a:rPr sz="1650" b="1" i="0" u="none" dirty="0">
                <a:solidFill>
                  <a:srgbClr val="475569"/>
                </a:solidFill>
                <a:latin typeface="Plus Jakarta Sans"/>
              </a:rPr>
              <a:t>sub-registries.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90700" y="3680370"/>
            <a:ext cx="9176146" cy="3143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Plus Jakarta Sans"/>
              </a:rPr>
              <a:t>Community-Academic Partnerships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90700" y="4032795"/>
            <a:ext cx="8739187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475569"/>
                </a:solidFill>
                <a:latin typeface="Plus Jakarta Sans"/>
              </a:rPr>
              <a:t>Formalize state frameworks connecting EVMS/ODU with civic leaders.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00225" y="4947195"/>
            <a:ext cx="9751218" cy="3143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Plus Jakarta Sans"/>
              </a:rPr>
              <a:t>Geriatric Workforce Investment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00225" y="5299620"/>
            <a:ext cx="9286875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475569"/>
                </a:solidFill>
                <a:latin typeface="Plus Jakarta Sans"/>
              </a:rPr>
              <a:t>Fund specialized memory care navigators and Community Health Workers.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619750" y="4561284"/>
            <a:ext cx="952500" cy="47625"/>
          </a:xfrm>
          <a:prstGeom prst="roundRect">
            <a:avLst>
              <a:gd name="adj" fmla="val 50000"/>
            </a:avLst>
          </a:prstGeom>
          <a:solidFill>
            <a:srgbClr val="6B21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442537" y="833178"/>
            <a:ext cx="3446073" cy="83099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5400" b="1" i="0" u="none" dirty="0">
                <a:solidFill>
                  <a:srgbClr val="6B21A8"/>
                </a:solidFill>
                <a:latin typeface="Plus Jakarta Sans"/>
              </a:rPr>
              <a:t>THANK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0265" y="2049065"/>
            <a:ext cx="11751468" cy="12703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02"/>
              </a:lnSpc>
            </a:pPr>
            <a:r>
              <a:rPr sz="4350" b="1" i="0" u="none">
                <a:solidFill>
                  <a:srgbClr val="0F172A"/>
                </a:solidFill>
                <a:latin typeface="Playfair Display"/>
              </a:rPr>
              <a:t>Building a Brain Healthier Commonwealth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5843" y="3509962"/>
            <a:ext cx="10120312" cy="7465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sz="2800" b="1" i="0" u="none" dirty="0">
                <a:solidFill>
                  <a:srgbClr val="334155"/>
                </a:solidFill>
                <a:latin typeface="Plus Jakarta Sans"/>
              </a:rPr>
              <a:t>Moving Virginia from late-stage dementia crisis care to proactive, equitable brain health solutions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09783" y="4875609"/>
            <a:ext cx="3972434" cy="4924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200" b="1" i="0" u="none" dirty="0">
                <a:solidFill>
                  <a:srgbClr val="0F172A"/>
                </a:solidFill>
                <a:latin typeface="Plus Jakarta Sans"/>
              </a:rPr>
              <a:t>Questions &amp; Discussion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4030</TotalTime>
  <Words>991</Words>
  <Application>Microsoft Office PowerPoint</Application>
  <PresentationFormat>Widescreen</PresentationFormat>
  <Paragraphs>148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Plus Jakarta Sans</vt:lpstr>
      <vt:lpstr>Playfair Display</vt:lpstr>
      <vt:lpstr>Times New Roman</vt:lpstr>
      <vt:lpstr>Arial</vt:lpstr>
      <vt:lpstr>Calibri</vt:lpstr>
      <vt:lpstr>Aptos</vt:lpstr>
      <vt:lpstr>Inter</vt:lpstr>
      <vt:lpstr>Office Theme</vt:lpstr>
      <vt:lpstr>PowerPoint Presentation</vt:lpstr>
      <vt:lpstr>Outline </vt:lpstr>
      <vt:lpstr>PowerPoint Presentation</vt:lpstr>
      <vt:lpstr>PowerPoint Presentation</vt:lpstr>
      <vt:lpstr>High Accuracy of Blood Tests for AD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Okhravi, Hamid R.</dc:creator>
  <cp:keywords/>
  <dc:description>generated using python-pptx</dc:description>
  <cp:lastModifiedBy>Okhravi, Hamid R.</cp:lastModifiedBy>
  <cp:revision>2</cp:revision>
  <dcterms:created xsi:type="dcterms:W3CDTF">2013-01-27T09:14:16Z</dcterms:created>
  <dcterms:modified xsi:type="dcterms:W3CDTF">2026-10-28T13:21:45Z</dcterms:modified>
  <cp:category/>
</cp:coreProperties>
</file>